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12192000" cy="16256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9FE"/>
    <a:srgbClr val="F2F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p:scale>
          <a:sx n="100" d="100"/>
          <a:sy n="100" d="100"/>
        </p:scale>
        <p:origin x="-370" y="-37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660416"/>
            <a:ext cx="9144000" cy="5659496"/>
          </a:xfrm>
        </p:spPr>
        <p:txBody>
          <a:bodyPr anchor="b"/>
          <a:lstStyle>
            <a:lvl1pPr algn="ctr">
              <a:defRPr sz="18964"/>
            </a:lvl1pPr>
          </a:lstStyle>
          <a:p>
            <a:r>
              <a:rPr kumimoji="1" lang="ja-JP" altLang="en-US"/>
              <a:t>マスター タイトルの書式設定</a:t>
            </a:r>
          </a:p>
        </p:txBody>
      </p:sp>
      <p:sp>
        <p:nvSpPr>
          <p:cNvPr id="3" name="サブタイトル 2"/>
          <p:cNvSpPr>
            <a:spLocks noGrp="1"/>
          </p:cNvSpPr>
          <p:nvPr>
            <p:ph type="subTitle" idx="1"/>
          </p:nvPr>
        </p:nvSpPr>
        <p:spPr>
          <a:xfrm>
            <a:off x="1524000" y="8538166"/>
            <a:ext cx="9144000" cy="3924769"/>
          </a:xfrm>
        </p:spPr>
        <p:txBody>
          <a:bodyPr/>
          <a:lstStyle>
            <a:lvl1pPr marL="0" indent="0" algn="ctr">
              <a:buNone/>
              <a:defRPr sz="7586"/>
            </a:lvl1pPr>
            <a:lvl2pPr marL="1445014" indent="0" algn="ctr">
              <a:buNone/>
              <a:defRPr sz="6322"/>
            </a:lvl2pPr>
            <a:lvl3pPr marL="2890028" indent="0" algn="ctr">
              <a:buNone/>
              <a:defRPr sz="5689"/>
            </a:lvl3pPr>
            <a:lvl4pPr marL="4335041" indent="0" algn="ctr">
              <a:buNone/>
              <a:defRPr sz="5056"/>
            </a:lvl4pPr>
            <a:lvl5pPr marL="5780057" indent="0" algn="ctr">
              <a:buNone/>
              <a:defRPr sz="5056"/>
            </a:lvl5pPr>
            <a:lvl6pPr marL="7225070" indent="0" algn="ctr">
              <a:buNone/>
              <a:defRPr sz="5056"/>
            </a:lvl6pPr>
            <a:lvl7pPr marL="8670083" indent="0" algn="ctr">
              <a:buNone/>
              <a:defRPr sz="5056"/>
            </a:lvl7pPr>
            <a:lvl8pPr marL="10115097" indent="0" algn="ctr">
              <a:buNone/>
              <a:defRPr sz="5056"/>
            </a:lvl8pPr>
            <a:lvl9pPr marL="11560111" indent="0" algn="ctr">
              <a:buNone/>
              <a:defRPr sz="5056"/>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
        <p:nvSpPr>
          <p:cNvPr id="7" name="テキスト ボックス 6"/>
          <p:cNvSpPr txBox="1"/>
          <p:nvPr userDrawn="1"/>
        </p:nvSpPr>
        <p:spPr>
          <a:xfrm>
            <a:off x="1" y="90315"/>
            <a:ext cx="1676400" cy="2718821"/>
          </a:xfrm>
          <a:prstGeom prst="rect">
            <a:avLst/>
          </a:prstGeom>
          <a:noFill/>
        </p:spPr>
        <p:txBody>
          <a:bodyPr wrap="square" rtlCol="0">
            <a:spAutoFit/>
          </a:bodyPr>
          <a:lstStyle/>
          <a:p>
            <a:r>
              <a:rPr kumimoji="1" lang="ja-JP" altLang="en-US" sz="5689" dirty="0"/>
              <a:t>機密性○情報</a:t>
            </a:r>
          </a:p>
        </p:txBody>
      </p:sp>
      <p:sp>
        <p:nvSpPr>
          <p:cNvPr id="8" name="テキスト ボックス 7"/>
          <p:cNvSpPr txBox="1"/>
          <p:nvPr userDrawn="1"/>
        </p:nvSpPr>
        <p:spPr>
          <a:xfrm>
            <a:off x="11137901" y="2"/>
            <a:ext cx="1054100" cy="3594317"/>
          </a:xfrm>
          <a:prstGeom prst="rect">
            <a:avLst/>
          </a:prstGeom>
          <a:noFill/>
        </p:spPr>
        <p:txBody>
          <a:bodyPr wrap="square" rtlCol="0">
            <a:spAutoFit/>
          </a:bodyPr>
          <a:lstStyle/>
          <a:p>
            <a:r>
              <a:rPr kumimoji="1" lang="ja-JP" altLang="en-US" sz="5689" dirty="0"/>
              <a:t>○○限り</a:t>
            </a:r>
          </a:p>
        </p:txBody>
      </p:sp>
    </p:spTree>
    <p:extLst>
      <p:ext uri="{BB962C8B-B14F-4D97-AF65-F5344CB8AC3E}">
        <p14:creationId xmlns:p14="http://schemas.microsoft.com/office/powerpoint/2010/main" val="262733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28800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865481"/>
            <a:ext cx="2628899" cy="1377620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865481"/>
            <a:ext cx="7734301" cy="1377620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27327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04310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4052713"/>
            <a:ext cx="10515600" cy="6762043"/>
          </a:xfrm>
        </p:spPr>
        <p:txBody>
          <a:bodyPr anchor="b"/>
          <a:lstStyle>
            <a:lvl1pPr>
              <a:defRPr sz="18964"/>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10878730"/>
            <a:ext cx="10515600" cy="3555999"/>
          </a:xfrm>
        </p:spPr>
        <p:txBody>
          <a:bodyPr/>
          <a:lstStyle>
            <a:lvl1pPr marL="0" indent="0">
              <a:buNone/>
              <a:defRPr sz="7586">
                <a:solidFill>
                  <a:schemeClr val="tx1">
                    <a:tint val="75000"/>
                  </a:schemeClr>
                </a:solidFill>
              </a:defRPr>
            </a:lvl1pPr>
            <a:lvl2pPr marL="1445014" indent="0">
              <a:buNone/>
              <a:defRPr sz="6322">
                <a:solidFill>
                  <a:schemeClr val="tx1">
                    <a:tint val="75000"/>
                  </a:schemeClr>
                </a:solidFill>
              </a:defRPr>
            </a:lvl2pPr>
            <a:lvl3pPr marL="2890028" indent="0">
              <a:buNone/>
              <a:defRPr sz="5689">
                <a:solidFill>
                  <a:schemeClr val="tx1">
                    <a:tint val="75000"/>
                  </a:schemeClr>
                </a:solidFill>
              </a:defRPr>
            </a:lvl3pPr>
            <a:lvl4pPr marL="4335041" indent="0">
              <a:buNone/>
              <a:defRPr sz="5056">
                <a:solidFill>
                  <a:schemeClr val="tx1">
                    <a:tint val="75000"/>
                  </a:schemeClr>
                </a:solidFill>
              </a:defRPr>
            </a:lvl4pPr>
            <a:lvl5pPr marL="5780057" indent="0">
              <a:buNone/>
              <a:defRPr sz="5056">
                <a:solidFill>
                  <a:schemeClr val="tx1">
                    <a:tint val="75000"/>
                  </a:schemeClr>
                </a:solidFill>
              </a:defRPr>
            </a:lvl5pPr>
            <a:lvl6pPr marL="7225070" indent="0">
              <a:buNone/>
              <a:defRPr sz="5056">
                <a:solidFill>
                  <a:schemeClr val="tx1">
                    <a:tint val="75000"/>
                  </a:schemeClr>
                </a:solidFill>
              </a:defRPr>
            </a:lvl6pPr>
            <a:lvl7pPr marL="8670083" indent="0">
              <a:buNone/>
              <a:defRPr sz="5056">
                <a:solidFill>
                  <a:schemeClr val="tx1">
                    <a:tint val="75000"/>
                  </a:schemeClr>
                </a:solidFill>
              </a:defRPr>
            </a:lvl7pPr>
            <a:lvl8pPr marL="10115097" indent="0">
              <a:buNone/>
              <a:defRPr sz="5056">
                <a:solidFill>
                  <a:schemeClr val="tx1">
                    <a:tint val="75000"/>
                  </a:schemeClr>
                </a:solidFill>
              </a:defRPr>
            </a:lvl8pPr>
            <a:lvl9pPr marL="11560111" indent="0">
              <a:buNone/>
              <a:defRPr sz="505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24281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4327408"/>
            <a:ext cx="5181600" cy="103142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1" y="4327408"/>
            <a:ext cx="5181600" cy="103142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41416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865483"/>
            <a:ext cx="10515600" cy="314207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90" y="3984979"/>
            <a:ext cx="5157787" cy="1952976"/>
          </a:xfrm>
        </p:spPr>
        <p:txBody>
          <a:bodyPr anchor="b"/>
          <a:lstStyle>
            <a:lvl1pPr marL="0" indent="0">
              <a:buNone/>
              <a:defRPr sz="7586" b="1"/>
            </a:lvl1pPr>
            <a:lvl2pPr marL="1445014" indent="0">
              <a:buNone/>
              <a:defRPr sz="6322" b="1"/>
            </a:lvl2pPr>
            <a:lvl3pPr marL="2890028" indent="0">
              <a:buNone/>
              <a:defRPr sz="5689" b="1"/>
            </a:lvl3pPr>
            <a:lvl4pPr marL="4335041" indent="0">
              <a:buNone/>
              <a:defRPr sz="5056" b="1"/>
            </a:lvl4pPr>
            <a:lvl5pPr marL="5780057" indent="0">
              <a:buNone/>
              <a:defRPr sz="5056" b="1"/>
            </a:lvl5pPr>
            <a:lvl6pPr marL="7225070" indent="0">
              <a:buNone/>
              <a:defRPr sz="5056" b="1"/>
            </a:lvl6pPr>
            <a:lvl7pPr marL="8670083" indent="0">
              <a:buNone/>
              <a:defRPr sz="5056" b="1"/>
            </a:lvl7pPr>
            <a:lvl8pPr marL="10115097" indent="0">
              <a:buNone/>
              <a:defRPr sz="5056" b="1"/>
            </a:lvl8pPr>
            <a:lvl9pPr marL="11560111" indent="0">
              <a:buNone/>
              <a:defRPr sz="505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90" y="5937958"/>
            <a:ext cx="5157787" cy="87338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2" y="3984979"/>
            <a:ext cx="5183188" cy="1952976"/>
          </a:xfrm>
        </p:spPr>
        <p:txBody>
          <a:bodyPr anchor="b"/>
          <a:lstStyle>
            <a:lvl1pPr marL="0" indent="0">
              <a:buNone/>
              <a:defRPr sz="7586" b="1"/>
            </a:lvl1pPr>
            <a:lvl2pPr marL="1445014" indent="0">
              <a:buNone/>
              <a:defRPr sz="6322" b="1"/>
            </a:lvl2pPr>
            <a:lvl3pPr marL="2890028" indent="0">
              <a:buNone/>
              <a:defRPr sz="5689" b="1"/>
            </a:lvl3pPr>
            <a:lvl4pPr marL="4335041" indent="0">
              <a:buNone/>
              <a:defRPr sz="5056" b="1"/>
            </a:lvl4pPr>
            <a:lvl5pPr marL="5780057" indent="0">
              <a:buNone/>
              <a:defRPr sz="5056" b="1"/>
            </a:lvl5pPr>
            <a:lvl6pPr marL="7225070" indent="0">
              <a:buNone/>
              <a:defRPr sz="5056" b="1"/>
            </a:lvl6pPr>
            <a:lvl7pPr marL="8670083" indent="0">
              <a:buNone/>
              <a:defRPr sz="5056" b="1"/>
            </a:lvl7pPr>
            <a:lvl8pPr marL="10115097" indent="0">
              <a:buNone/>
              <a:defRPr sz="5056" b="1"/>
            </a:lvl8pPr>
            <a:lvl9pPr marL="11560111" indent="0">
              <a:buNone/>
              <a:defRPr sz="505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2" y="5937958"/>
            <a:ext cx="5183188" cy="87338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8846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02022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5524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1083733"/>
            <a:ext cx="3932237" cy="3793067"/>
          </a:xfrm>
        </p:spPr>
        <p:txBody>
          <a:bodyPr anchor="b"/>
          <a:lstStyle>
            <a:lvl1pPr>
              <a:defRPr sz="10114"/>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9" y="2340564"/>
            <a:ext cx="6172201" cy="11552296"/>
          </a:xfrm>
        </p:spPr>
        <p:txBody>
          <a:bodyPr/>
          <a:lstStyle>
            <a:lvl1pPr>
              <a:defRPr sz="10114"/>
            </a:lvl1pPr>
            <a:lvl2pPr>
              <a:defRPr sz="8850"/>
            </a:lvl2pPr>
            <a:lvl3pPr>
              <a:defRPr sz="7586"/>
            </a:lvl3pPr>
            <a:lvl4pPr>
              <a:defRPr sz="6322"/>
            </a:lvl4pPr>
            <a:lvl5pPr>
              <a:defRPr sz="6322"/>
            </a:lvl5pPr>
            <a:lvl6pPr>
              <a:defRPr sz="6322"/>
            </a:lvl6pPr>
            <a:lvl7pPr>
              <a:defRPr sz="6322"/>
            </a:lvl7pPr>
            <a:lvl8pPr>
              <a:defRPr sz="6322"/>
            </a:lvl8pPr>
            <a:lvl9pPr>
              <a:defRPr sz="632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9" y="4876800"/>
            <a:ext cx="3932237" cy="9034875"/>
          </a:xfrm>
        </p:spPr>
        <p:txBody>
          <a:bodyPr/>
          <a:lstStyle>
            <a:lvl1pPr marL="0" indent="0">
              <a:buNone/>
              <a:defRPr sz="5056"/>
            </a:lvl1pPr>
            <a:lvl2pPr marL="1445014" indent="0">
              <a:buNone/>
              <a:defRPr sz="4425"/>
            </a:lvl2pPr>
            <a:lvl3pPr marL="2890028" indent="0">
              <a:buNone/>
              <a:defRPr sz="3792"/>
            </a:lvl3pPr>
            <a:lvl4pPr marL="4335041" indent="0">
              <a:buNone/>
              <a:defRPr sz="3161"/>
            </a:lvl4pPr>
            <a:lvl5pPr marL="5780057" indent="0">
              <a:buNone/>
              <a:defRPr sz="3161"/>
            </a:lvl5pPr>
            <a:lvl6pPr marL="7225070" indent="0">
              <a:buNone/>
              <a:defRPr sz="3161"/>
            </a:lvl6pPr>
            <a:lvl7pPr marL="8670083" indent="0">
              <a:buNone/>
              <a:defRPr sz="3161"/>
            </a:lvl7pPr>
            <a:lvl8pPr marL="10115097" indent="0">
              <a:buNone/>
              <a:defRPr sz="3161"/>
            </a:lvl8pPr>
            <a:lvl9pPr marL="11560111" indent="0">
              <a:buNone/>
              <a:defRPr sz="316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3638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1083733"/>
            <a:ext cx="3932237" cy="3793067"/>
          </a:xfrm>
        </p:spPr>
        <p:txBody>
          <a:bodyPr anchor="b"/>
          <a:lstStyle>
            <a:lvl1pPr>
              <a:defRPr sz="10114"/>
            </a:lvl1pPr>
          </a:lstStyle>
          <a:p>
            <a:r>
              <a:rPr kumimoji="1" lang="ja-JP" altLang="en-US"/>
              <a:t>マスター タイトルの書式設定</a:t>
            </a:r>
          </a:p>
        </p:txBody>
      </p:sp>
      <p:sp>
        <p:nvSpPr>
          <p:cNvPr id="3" name="図プレースホルダー 2"/>
          <p:cNvSpPr>
            <a:spLocks noGrp="1"/>
          </p:cNvSpPr>
          <p:nvPr>
            <p:ph type="pic" idx="1"/>
          </p:nvPr>
        </p:nvSpPr>
        <p:spPr>
          <a:xfrm>
            <a:off x="5183189" y="2340564"/>
            <a:ext cx="6172201" cy="11552296"/>
          </a:xfrm>
        </p:spPr>
        <p:txBody>
          <a:bodyPr/>
          <a:lstStyle>
            <a:lvl1pPr marL="0" indent="0">
              <a:buNone/>
              <a:defRPr sz="10114"/>
            </a:lvl1pPr>
            <a:lvl2pPr marL="1445014" indent="0">
              <a:buNone/>
              <a:defRPr sz="8850"/>
            </a:lvl2pPr>
            <a:lvl3pPr marL="2890028" indent="0">
              <a:buNone/>
              <a:defRPr sz="7586"/>
            </a:lvl3pPr>
            <a:lvl4pPr marL="4335041" indent="0">
              <a:buNone/>
              <a:defRPr sz="6322"/>
            </a:lvl4pPr>
            <a:lvl5pPr marL="5780057" indent="0">
              <a:buNone/>
              <a:defRPr sz="6322"/>
            </a:lvl5pPr>
            <a:lvl6pPr marL="7225070" indent="0">
              <a:buNone/>
              <a:defRPr sz="6322"/>
            </a:lvl6pPr>
            <a:lvl7pPr marL="8670083" indent="0">
              <a:buNone/>
              <a:defRPr sz="6322"/>
            </a:lvl7pPr>
            <a:lvl8pPr marL="10115097" indent="0">
              <a:buNone/>
              <a:defRPr sz="6322"/>
            </a:lvl8pPr>
            <a:lvl9pPr marL="11560111" indent="0">
              <a:buNone/>
              <a:defRPr sz="6322"/>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9" y="4876800"/>
            <a:ext cx="3932237" cy="9034875"/>
          </a:xfrm>
        </p:spPr>
        <p:txBody>
          <a:bodyPr/>
          <a:lstStyle>
            <a:lvl1pPr marL="0" indent="0">
              <a:buNone/>
              <a:defRPr sz="5056"/>
            </a:lvl1pPr>
            <a:lvl2pPr marL="1445014" indent="0">
              <a:buNone/>
              <a:defRPr sz="4425"/>
            </a:lvl2pPr>
            <a:lvl3pPr marL="2890028" indent="0">
              <a:buNone/>
              <a:defRPr sz="3792"/>
            </a:lvl3pPr>
            <a:lvl4pPr marL="4335041" indent="0">
              <a:buNone/>
              <a:defRPr sz="3161"/>
            </a:lvl4pPr>
            <a:lvl5pPr marL="5780057" indent="0">
              <a:buNone/>
              <a:defRPr sz="3161"/>
            </a:lvl5pPr>
            <a:lvl6pPr marL="7225070" indent="0">
              <a:buNone/>
              <a:defRPr sz="3161"/>
            </a:lvl6pPr>
            <a:lvl7pPr marL="8670083" indent="0">
              <a:buNone/>
              <a:defRPr sz="3161"/>
            </a:lvl7pPr>
            <a:lvl8pPr marL="10115097" indent="0">
              <a:buNone/>
              <a:defRPr sz="3161"/>
            </a:lvl8pPr>
            <a:lvl9pPr marL="11560111" indent="0">
              <a:buNone/>
              <a:defRPr sz="316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2020/2/18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79057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2" y="865483"/>
            <a:ext cx="10515600" cy="31420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2" y="4327408"/>
            <a:ext cx="10515600" cy="1031428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15066908"/>
            <a:ext cx="2743200" cy="865481"/>
          </a:xfrm>
          <a:prstGeom prst="rect">
            <a:avLst/>
          </a:prstGeom>
        </p:spPr>
        <p:txBody>
          <a:bodyPr vert="horz" lIns="91440" tIns="45720" rIns="91440" bIns="45720" rtlCol="0" anchor="ctr"/>
          <a:lstStyle>
            <a:lvl1pPr algn="l">
              <a:defRPr sz="3792">
                <a:solidFill>
                  <a:schemeClr val="tx1">
                    <a:tint val="75000"/>
                  </a:schemeClr>
                </a:solidFill>
              </a:defRPr>
            </a:lvl1pPr>
          </a:lstStyle>
          <a:p>
            <a:fld id="{0FB2DDDA-D0E9-49A8-AE64-4780946CB66F}" type="datetimeFigureOut">
              <a:rPr kumimoji="1" lang="ja-JP" altLang="en-US" smtClean="0"/>
              <a:t>2020/2/18</a:t>
            </a:fld>
            <a:endParaRPr kumimoji="1" lang="ja-JP" altLang="en-US"/>
          </a:p>
        </p:txBody>
      </p:sp>
      <p:sp>
        <p:nvSpPr>
          <p:cNvPr id="5" name="フッター プレースホルダー 4"/>
          <p:cNvSpPr>
            <a:spLocks noGrp="1"/>
          </p:cNvSpPr>
          <p:nvPr>
            <p:ph type="ftr" sz="quarter" idx="3"/>
          </p:nvPr>
        </p:nvSpPr>
        <p:spPr>
          <a:xfrm>
            <a:off x="4038602" y="15066908"/>
            <a:ext cx="4114800" cy="865481"/>
          </a:xfrm>
          <a:prstGeom prst="rect">
            <a:avLst/>
          </a:prstGeom>
        </p:spPr>
        <p:txBody>
          <a:bodyPr vert="horz" lIns="91440" tIns="45720" rIns="91440" bIns="45720" rtlCol="0" anchor="ctr"/>
          <a:lstStyle>
            <a:lvl1pPr algn="ctr">
              <a:defRPr sz="379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15066908"/>
            <a:ext cx="2743200" cy="865481"/>
          </a:xfrm>
          <a:prstGeom prst="rect">
            <a:avLst/>
          </a:prstGeom>
        </p:spPr>
        <p:txBody>
          <a:bodyPr vert="horz" lIns="91440" tIns="45720" rIns="91440" bIns="45720" rtlCol="0" anchor="ctr"/>
          <a:lstStyle>
            <a:lvl1pPr algn="r">
              <a:defRPr sz="3792">
                <a:solidFill>
                  <a:schemeClr val="tx1">
                    <a:tint val="75000"/>
                  </a:schemeClr>
                </a:solidFill>
              </a:defRPr>
            </a:lvl1p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8470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p:titleStyle>
    <p:bodyStyle>
      <a:lvl1pPr marL="722507" indent="-722507" algn="l" defTabSz="2890028" rtl="0" eaLnBrk="1" latinLnBrk="0" hangingPunct="1">
        <a:lnSpc>
          <a:spcPct val="90000"/>
        </a:lnSpc>
        <a:spcBef>
          <a:spcPts val="3161"/>
        </a:spcBef>
        <a:buFont typeface="Arial" panose="020B0604020202020204" pitchFamily="34" charset="0"/>
        <a:buChar char="•"/>
        <a:defRPr kumimoji="1" sz="8850" kern="1200">
          <a:solidFill>
            <a:schemeClr val="tx1"/>
          </a:solidFill>
          <a:latin typeface="+mn-lt"/>
          <a:ea typeface="+mn-ea"/>
          <a:cs typeface="+mn-cs"/>
        </a:defRPr>
      </a:lvl1pPr>
      <a:lvl2pPr marL="2167520" indent="-722507" algn="l" defTabSz="2890028" rtl="0" eaLnBrk="1" latinLnBrk="0" hangingPunct="1">
        <a:lnSpc>
          <a:spcPct val="90000"/>
        </a:lnSpc>
        <a:spcBef>
          <a:spcPts val="1580"/>
        </a:spcBef>
        <a:buFont typeface="Arial" panose="020B0604020202020204" pitchFamily="34" charset="0"/>
        <a:buChar char="•"/>
        <a:defRPr kumimoji="1" sz="7586" kern="1200">
          <a:solidFill>
            <a:schemeClr val="tx1"/>
          </a:solidFill>
          <a:latin typeface="+mn-lt"/>
          <a:ea typeface="+mn-ea"/>
          <a:cs typeface="+mn-cs"/>
        </a:defRPr>
      </a:lvl2pPr>
      <a:lvl3pPr marL="3612534" indent="-722507" algn="l" defTabSz="2890028" rtl="0" eaLnBrk="1" latinLnBrk="0" hangingPunct="1">
        <a:lnSpc>
          <a:spcPct val="90000"/>
        </a:lnSpc>
        <a:spcBef>
          <a:spcPts val="1580"/>
        </a:spcBef>
        <a:buFont typeface="Arial" panose="020B0604020202020204" pitchFamily="34" charset="0"/>
        <a:buChar char="•"/>
        <a:defRPr kumimoji="1" sz="6322" kern="1200">
          <a:solidFill>
            <a:schemeClr val="tx1"/>
          </a:solidFill>
          <a:latin typeface="+mn-lt"/>
          <a:ea typeface="+mn-ea"/>
          <a:cs typeface="+mn-cs"/>
        </a:defRPr>
      </a:lvl3pPr>
      <a:lvl4pPr marL="5057549" indent="-722507" algn="l" defTabSz="2890028"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4pPr>
      <a:lvl5pPr marL="6502563" indent="-722507" algn="l" defTabSz="2890028"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5pPr>
      <a:lvl6pPr marL="7947577" indent="-722507" algn="l" defTabSz="2890028"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6pPr>
      <a:lvl7pPr marL="9392591" indent="-722507" algn="l" defTabSz="2890028"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7pPr>
      <a:lvl8pPr marL="10837604" indent="-722507" algn="l" defTabSz="2890028"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8pPr>
      <a:lvl9pPr marL="12282617" indent="-722507" algn="l" defTabSz="2890028"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9pPr>
    </p:bodyStyle>
    <p:otherStyle>
      <a:defPPr>
        <a:defRPr lang="ja-JP"/>
      </a:defPPr>
      <a:lvl1pPr marL="0" algn="l" defTabSz="2890028" rtl="0" eaLnBrk="1" latinLnBrk="0" hangingPunct="1">
        <a:defRPr kumimoji="1" sz="5689" kern="1200">
          <a:solidFill>
            <a:schemeClr val="tx1"/>
          </a:solidFill>
          <a:latin typeface="+mn-lt"/>
          <a:ea typeface="+mn-ea"/>
          <a:cs typeface="+mn-cs"/>
        </a:defRPr>
      </a:lvl1pPr>
      <a:lvl2pPr marL="1445014" algn="l" defTabSz="2890028" rtl="0" eaLnBrk="1" latinLnBrk="0" hangingPunct="1">
        <a:defRPr kumimoji="1" sz="5689" kern="1200">
          <a:solidFill>
            <a:schemeClr val="tx1"/>
          </a:solidFill>
          <a:latin typeface="+mn-lt"/>
          <a:ea typeface="+mn-ea"/>
          <a:cs typeface="+mn-cs"/>
        </a:defRPr>
      </a:lvl2pPr>
      <a:lvl3pPr marL="2890028" algn="l" defTabSz="2890028" rtl="0" eaLnBrk="1" latinLnBrk="0" hangingPunct="1">
        <a:defRPr kumimoji="1" sz="5689" kern="1200">
          <a:solidFill>
            <a:schemeClr val="tx1"/>
          </a:solidFill>
          <a:latin typeface="+mn-lt"/>
          <a:ea typeface="+mn-ea"/>
          <a:cs typeface="+mn-cs"/>
        </a:defRPr>
      </a:lvl3pPr>
      <a:lvl4pPr marL="4335041" algn="l" defTabSz="2890028" rtl="0" eaLnBrk="1" latinLnBrk="0" hangingPunct="1">
        <a:defRPr kumimoji="1" sz="5689" kern="1200">
          <a:solidFill>
            <a:schemeClr val="tx1"/>
          </a:solidFill>
          <a:latin typeface="+mn-lt"/>
          <a:ea typeface="+mn-ea"/>
          <a:cs typeface="+mn-cs"/>
        </a:defRPr>
      </a:lvl4pPr>
      <a:lvl5pPr marL="5780057" algn="l" defTabSz="2890028" rtl="0" eaLnBrk="1" latinLnBrk="0" hangingPunct="1">
        <a:defRPr kumimoji="1" sz="5689" kern="1200">
          <a:solidFill>
            <a:schemeClr val="tx1"/>
          </a:solidFill>
          <a:latin typeface="+mn-lt"/>
          <a:ea typeface="+mn-ea"/>
          <a:cs typeface="+mn-cs"/>
        </a:defRPr>
      </a:lvl5pPr>
      <a:lvl6pPr marL="7225070" algn="l" defTabSz="2890028" rtl="0" eaLnBrk="1" latinLnBrk="0" hangingPunct="1">
        <a:defRPr kumimoji="1" sz="5689" kern="1200">
          <a:solidFill>
            <a:schemeClr val="tx1"/>
          </a:solidFill>
          <a:latin typeface="+mn-lt"/>
          <a:ea typeface="+mn-ea"/>
          <a:cs typeface="+mn-cs"/>
        </a:defRPr>
      </a:lvl6pPr>
      <a:lvl7pPr marL="8670083" algn="l" defTabSz="2890028" rtl="0" eaLnBrk="1" latinLnBrk="0" hangingPunct="1">
        <a:defRPr kumimoji="1" sz="5689" kern="1200">
          <a:solidFill>
            <a:schemeClr val="tx1"/>
          </a:solidFill>
          <a:latin typeface="+mn-lt"/>
          <a:ea typeface="+mn-ea"/>
          <a:cs typeface="+mn-cs"/>
        </a:defRPr>
      </a:lvl7pPr>
      <a:lvl8pPr marL="10115097" algn="l" defTabSz="2890028" rtl="0" eaLnBrk="1" latinLnBrk="0" hangingPunct="1">
        <a:defRPr kumimoji="1" sz="5689" kern="1200">
          <a:solidFill>
            <a:schemeClr val="tx1"/>
          </a:solidFill>
          <a:latin typeface="+mn-lt"/>
          <a:ea typeface="+mn-ea"/>
          <a:cs typeface="+mn-cs"/>
        </a:defRPr>
      </a:lvl8pPr>
      <a:lvl9pPr marL="11560111" algn="l" defTabSz="2890028" rtl="0" eaLnBrk="1" latinLnBrk="0" hangingPunct="1">
        <a:defRPr kumimoji="1" sz="56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F365D35-1ADE-4E1E-8F19-19F6C618736B}"/>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t="1" b="47699"/>
          <a:stretch/>
        </p:blipFill>
        <p:spPr>
          <a:xfrm>
            <a:off x="-2749" y="1"/>
            <a:ext cx="12153265" cy="1669195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sp>
        <p:nvSpPr>
          <p:cNvPr id="11" name="タイトル 1">
            <a:extLst>
              <a:ext uri="{FF2B5EF4-FFF2-40B4-BE49-F238E27FC236}">
                <a16:creationId xmlns:a16="http://schemas.microsoft.com/office/drawing/2014/main" id="{B866D7AD-60D7-4321-B1C3-061D6A1167DC}"/>
              </a:ext>
            </a:extLst>
          </p:cNvPr>
          <p:cNvSpPr txBox="1">
            <a:spLocks/>
          </p:cNvSpPr>
          <p:nvPr/>
        </p:nvSpPr>
        <p:spPr>
          <a:xfrm>
            <a:off x="413686" y="8809527"/>
            <a:ext cx="11376000" cy="1326599"/>
          </a:xfrm>
          <a:prstGeom prst="rect">
            <a:avLst/>
          </a:prstGeom>
          <a:noFill/>
          <a:ln w="57150">
            <a:noFill/>
          </a:ln>
        </p:spPr>
        <p:txBody>
          <a:bodyPr vert="horz" lIns="91440" tIns="216000" rIns="36000" bIns="45720"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marL="357188" indent="-357188">
              <a:lnSpc>
                <a:spcPts val="4500"/>
              </a:lnSpc>
              <a:tabLst>
                <a:tab pos="357188" algn="l"/>
              </a:tabLst>
            </a:pPr>
            <a:endParaRPr lang="en-US" altLang="ja-JP" sz="2800" dirty="0">
              <a:latin typeface="メイリオ" panose="020B0604030504040204" pitchFamily="50" charset="-128"/>
              <a:ea typeface="メイリオ" panose="020B0604030504040204" pitchFamily="50" charset="-128"/>
            </a:endParaRPr>
          </a:p>
        </p:txBody>
      </p:sp>
      <p:sp>
        <p:nvSpPr>
          <p:cNvPr id="7" name="小波 6">
            <a:extLst>
              <a:ext uri="{FF2B5EF4-FFF2-40B4-BE49-F238E27FC236}">
                <a16:creationId xmlns:a16="http://schemas.microsoft.com/office/drawing/2014/main" id="{E6084D34-61AD-400E-823E-48A11E5AC553}"/>
              </a:ext>
            </a:extLst>
          </p:cNvPr>
          <p:cNvSpPr/>
          <p:nvPr/>
        </p:nvSpPr>
        <p:spPr>
          <a:xfrm>
            <a:off x="2380213" y="64322"/>
            <a:ext cx="7928560" cy="1230284"/>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accent6">
                    <a:lumMod val="50000"/>
                  </a:schemeClr>
                </a:solidFill>
                <a:latin typeface="HGP創英角ﾎﾟｯﾌﾟ体" panose="040B0A00000000000000" pitchFamily="50" charset="-128"/>
                <a:ea typeface="HGP創英角ﾎﾟｯﾌﾟ体" panose="040B0A00000000000000" pitchFamily="50" charset="-128"/>
              </a:rPr>
              <a:t>農業者のみなさんへ</a:t>
            </a:r>
          </a:p>
        </p:txBody>
      </p:sp>
      <p:sp>
        <p:nvSpPr>
          <p:cNvPr id="21" name="テキスト ボックス 20">
            <a:extLst>
              <a:ext uri="{FF2B5EF4-FFF2-40B4-BE49-F238E27FC236}">
                <a16:creationId xmlns:a16="http://schemas.microsoft.com/office/drawing/2014/main" id="{FD01F915-5AAF-4F2A-B0E3-055C4CADBC6C}"/>
              </a:ext>
            </a:extLst>
          </p:cNvPr>
          <p:cNvSpPr txBox="1"/>
          <p:nvPr/>
        </p:nvSpPr>
        <p:spPr>
          <a:xfrm>
            <a:off x="9579062" y="14283810"/>
            <a:ext cx="1676767" cy="307777"/>
          </a:xfrm>
          <a:prstGeom prst="rect">
            <a:avLst/>
          </a:prstGeom>
          <a:solidFill>
            <a:schemeClr val="bg1"/>
          </a:solidFill>
        </p:spPr>
        <p:txBody>
          <a:bodyPr wrap="square" rtlCol="0">
            <a:spAutoFit/>
          </a:bodyPr>
          <a:lstStyle/>
          <a:p>
            <a:r>
              <a:rPr kumimoji="1" lang="ja-JP" altLang="en-US" sz="1400" dirty="0">
                <a:solidFill>
                  <a:srgbClr val="FF0000"/>
                </a:solidFill>
              </a:rPr>
              <a:t>詳細はコチラから</a:t>
            </a:r>
          </a:p>
        </p:txBody>
      </p:sp>
      <p:sp>
        <p:nvSpPr>
          <p:cNvPr id="26" name="正方形/長方形 25">
            <a:extLst>
              <a:ext uri="{FF2B5EF4-FFF2-40B4-BE49-F238E27FC236}">
                <a16:creationId xmlns:a16="http://schemas.microsoft.com/office/drawing/2014/main" id="{4D7BB742-84B7-4F26-A29C-7F68111FC3C4}"/>
              </a:ext>
            </a:extLst>
          </p:cNvPr>
          <p:cNvSpPr/>
          <p:nvPr/>
        </p:nvSpPr>
        <p:spPr>
          <a:xfrm>
            <a:off x="9204242" y="1368032"/>
            <a:ext cx="2792635" cy="10970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人・農地プランのご紹介</a:t>
            </a:r>
          </a:p>
        </p:txBody>
      </p:sp>
      <p:sp>
        <p:nvSpPr>
          <p:cNvPr id="27" name="テキスト ボックス 26">
            <a:extLst>
              <a:ext uri="{FF2B5EF4-FFF2-40B4-BE49-F238E27FC236}">
                <a16:creationId xmlns:a16="http://schemas.microsoft.com/office/drawing/2014/main" id="{29540EAC-1F53-472C-8ED0-3C543DF3B928}"/>
              </a:ext>
            </a:extLst>
          </p:cNvPr>
          <p:cNvSpPr txBox="1"/>
          <p:nvPr/>
        </p:nvSpPr>
        <p:spPr>
          <a:xfrm>
            <a:off x="205377" y="2555355"/>
            <a:ext cx="11700000" cy="3106748"/>
          </a:xfrm>
          <a:prstGeom prst="rect">
            <a:avLst/>
          </a:prstGeom>
          <a:noFill/>
        </p:spPr>
        <p:txBody>
          <a:bodyPr wrap="square" tIns="0" bIns="0" rtlCol="0" anchor="ctr" anchorCtr="1">
            <a:spAutoFit/>
          </a:bodyPr>
          <a:lstStyle/>
          <a:p>
            <a:pPr algn="ctr">
              <a:lnSpc>
                <a:spcPts val="12500"/>
              </a:lnSpc>
            </a:pPr>
            <a:r>
              <a:rPr kumimoji="1" lang="ja-JP" altLang="en-US" sz="8000" b="1" dirty="0">
                <a:ln w="31750">
                  <a:solidFill>
                    <a:schemeClr val="bg1"/>
                  </a:solidFill>
                </a:ln>
                <a:latin typeface="ＤＨＰ特太ゴシック体" panose="020B0500000000000000" pitchFamily="50" charset="-128"/>
                <a:ea typeface="ＤＨＰ特太ゴシック体" panose="020B0500000000000000" pitchFamily="50" charset="-128"/>
              </a:rPr>
              <a:t>将来の人と農地について！</a:t>
            </a:r>
            <a:endParaRPr kumimoji="1" lang="en-US" altLang="ja-JP" sz="8000" b="1" dirty="0">
              <a:ln w="31750">
                <a:solidFill>
                  <a:schemeClr val="bg1"/>
                </a:solidFill>
              </a:ln>
              <a:latin typeface="ＤＨＰ特太ゴシック体" panose="020B0500000000000000" pitchFamily="50" charset="-128"/>
              <a:ea typeface="ＤＨＰ特太ゴシック体" panose="020B0500000000000000" pitchFamily="50" charset="-128"/>
            </a:endParaRPr>
          </a:p>
          <a:p>
            <a:pPr algn="ctr">
              <a:lnSpc>
                <a:spcPts val="12500"/>
              </a:lnSpc>
            </a:pPr>
            <a:r>
              <a:rPr lang="ja-JP" altLang="en-US" sz="8000" b="1" dirty="0">
                <a:ln w="31750">
                  <a:solidFill>
                    <a:schemeClr val="bg1"/>
                  </a:solidFill>
                </a:ln>
                <a:latin typeface="ＤＨＰ特太ゴシック体" panose="020B0500000000000000" pitchFamily="50" charset="-128"/>
                <a:ea typeface="ＤＨＰ特太ゴシック体" panose="020B0500000000000000" pitchFamily="50" charset="-128"/>
              </a:rPr>
              <a:t>話し合いませんか？</a:t>
            </a:r>
            <a:endParaRPr kumimoji="1" lang="en-US" altLang="ja-JP" sz="8000" b="1" dirty="0">
              <a:ln w="31750">
                <a:solidFill>
                  <a:schemeClr val="bg1"/>
                </a:solidFill>
              </a:ln>
              <a:latin typeface="ＤＨＰ特太ゴシック体" panose="020B0500000000000000" pitchFamily="50" charset="-128"/>
              <a:ea typeface="ＤＨＰ特太ゴシック体" panose="020B0500000000000000" pitchFamily="50" charset="-128"/>
            </a:endParaRPr>
          </a:p>
        </p:txBody>
      </p:sp>
      <p:sp>
        <p:nvSpPr>
          <p:cNvPr id="5" name="フローチャート: 手操作入力 4">
            <a:extLst>
              <a:ext uri="{FF2B5EF4-FFF2-40B4-BE49-F238E27FC236}">
                <a16:creationId xmlns:a16="http://schemas.microsoft.com/office/drawing/2014/main" id="{7AB13041-7522-45D4-8120-E507A7949A65}"/>
              </a:ext>
            </a:extLst>
          </p:cNvPr>
          <p:cNvSpPr/>
          <p:nvPr/>
        </p:nvSpPr>
        <p:spPr>
          <a:xfrm>
            <a:off x="147683" y="10931344"/>
            <a:ext cx="8144595" cy="3154769"/>
          </a:xfrm>
          <a:prstGeom prst="flowChartManualInput">
            <a:avLst/>
          </a:prstGeom>
          <a:solidFill>
            <a:srgbClr val="F2F5D9"/>
          </a:solidFill>
          <a:ln>
            <a:solidFill>
              <a:srgbClr val="F2F5D9"/>
            </a:solidFill>
          </a:ln>
          <a:effectLst>
            <a:glow rad="139700">
              <a:srgbClr val="F2F5D9">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8C6943F-A9B9-4A5A-BE3D-190C5DD59E40}"/>
              </a:ext>
            </a:extLst>
          </p:cNvPr>
          <p:cNvSpPr txBox="1"/>
          <p:nvPr/>
        </p:nvSpPr>
        <p:spPr>
          <a:xfrm>
            <a:off x="435427" y="12029563"/>
            <a:ext cx="7576457" cy="1785104"/>
          </a:xfrm>
          <a:prstGeom prst="rect">
            <a:avLst/>
          </a:prstGeom>
          <a:noFill/>
        </p:spPr>
        <p:txBody>
          <a:bodyPr wrap="square" rtlCol="0">
            <a:spAutoFit/>
          </a:bodyPr>
          <a:lstStyle/>
          <a:p>
            <a:pPr>
              <a:lnSpc>
                <a:spcPts val="4400"/>
              </a:lnSpc>
            </a:pPr>
            <a:r>
              <a:rPr kumimoji="1" lang="ja-JP" altLang="en-US" sz="3600" dirty="0">
                <a:latin typeface="メイリオ" panose="020B0604030504040204" pitchFamily="50" charset="-128"/>
                <a:ea typeface="メイリオ" panose="020B0604030504040204" pitchFamily="50" charset="-128"/>
              </a:rPr>
              <a:t>５年先、</a:t>
            </a:r>
            <a:r>
              <a:rPr kumimoji="1" lang="en-US" altLang="ja-JP" sz="3600" dirty="0">
                <a:latin typeface="メイリオ" panose="020B0604030504040204" pitchFamily="50" charset="-128"/>
                <a:ea typeface="メイリオ" panose="020B0604030504040204" pitchFamily="50" charset="-128"/>
              </a:rPr>
              <a:t>10</a:t>
            </a:r>
            <a:r>
              <a:rPr kumimoji="1" lang="ja-JP" altLang="en-US" sz="3600" dirty="0">
                <a:latin typeface="メイリオ" panose="020B0604030504040204" pitchFamily="50" charset="-128"/>
                <a:ea typeface="メイリオ" panose="020B0604030504040204" pitchFamily="50" charset="-128"/>
              </a:rPr>
              <a:t>年先の地域の農地を</a:t>
            </a:r>
            <a:endParaRPr kumimoji="1" lang="en-US" altLang="ja-JP" sz="3600" dirty="0">
              <a:latin typeface="メイリオ" panose="020B0604030504040204" pitchFamily="50" charset="-128"/>
              <a:ea typeface="メイリオ" panose="020B0604030504040204" pitchFamily="50" charset="-128"/>
            </a:endParaRPr>
          </a:p>
          <a:p>
            <a:pPr>
              <a:lnSpc>
                <a:spcPts val="4400"/>
              </a:lnSpc>
            </a:pPr>
            <a:r>
              <a:rPr lang="ja-JP" altLang="en-US" sz="3600" b="1" dirty="0">
                <a:latin typeface="HG創英角ｺﾞｼｯｸUB" panose="020B0909000000000000" pitchFamily="49" charset="-128"/>
                <a:ea typeface="HG創英角ｺﾞｼｯｸUB" panose="020B0909000000000000" pitchFamily="49" charset="-128"/>
              </a:rPr>
              <a:t>だれが、どうやって守っていくのか</a:t>
            </a:r>
            <a:r>
              <a:rPr kumimoji="1" lang="ja-JP" altLang="en-US" sz="3600" b="1" dirty="0">
                <a:latin typeface="HG創英角ｺﾞｼｯｸUB" panose="020B0909000000000000" pitchFamily="49" charset="-128"/>
                <a:ea typeface="HG創英角ｺﾞｼｯｸUB" panose="020B0909000000000000" pitchFamily="49" charset="-128"/>
              </a:rPr>
              <a:t>、</a:t>
            </a:r>
            <a:endParaRPr kumimoji="1" lang="en-US" altLang="ja-JP" sz="3600" b="1" dirty="0">
              <a:latin typeface="メイリオ" panose="020B0604030504040204" pitchFamily="50" charset="-128"/>
              <a:ea typeface="メイリオ" panose="020B0604030504040204" pitchFamily="50" charset="-128"/>
            </a:endParaRPr>
          </a:p>
          <a:p>
            <a:pPr>
              <a:lnSpc>
                <a:spcPts val="4400"/>
              </a:lnSpc>
            </a:pPr>
            <a:r>
              <a:rPr kumimoji="1" lang="ja-JP" altLang="en-US" sz="3600" dirty="0">
                <a:latin typeface="メイリオ" panose="020B0604030504040204" pitchFamily="50" charset="-128"/>
                <a:ea typeface="メイリオ" panose="020B0604030504040204" pitchFamily="50" charset="-128"/>
              </a:rPr>
              <a:t>話し合っていきましょう。</a:t>
            </a:r>
          </a:p>
        </p:txBody>
      </p:sp>
      <p:pic>
        <p:nvPicPr>
          <p:cNvPr id="24" name="図 23">
            <a:extLst>
              <a:ext uri="{FF2B5EF4-FFF2-40B4-BE49-F238E27FC236}">
                <a16:creationId xmlns:a16="http://schemas.microsoft.com/office/drawing/2014/main" id="{2033839C-E60F-4B31-9C61-B5DBBA1FA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825" y="10690785"/>
            <a:ext cx="3337119" cy="3309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吹き出し: 角を丸めた四角形 2">
            <a:extLst>
              <a:ext uri="{FF2B5EF4-FFF2-40B4-BE49-F238E27FC236}">
                <a16:creationId xmlns:a16="http://schemas.microsoft.com/office/drawing/2014/main" id="{A0BE0CF5-5AAA-4EAE-8924-674FDA105324}"/>
              </a:ext>
            </a:extLst>
          </p:cNvPr>
          <p:cNvSpPr/>
          <p:nvPr/>
        </p:nvSpPr>
        <p:spPr>
          <a:xfrm>
            <a:off x="241597" y="8306803"/>
            <a:ext cx="10850946" cy="1890572"/>
          </a:xfrm>
          <a:prstGeom prst="wedgeRoundRectCallout">
            <a:avLst>
              <a:gd name="adj1" fmla="val 51000"/>
              <a:gd name="adj2" fmla="val -4138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965E890-BBB8-42F7-AA1D-BCAF814AD2FD}"/>
              </a:ext>
            </a:extLst>
          </p:cNvPr>
          <p:cNvSpPr/>
          <p:nvPr/>
        </p:nvSpPr>
        <p:spPr>
          <a:xfrm>
            <a:off x="327802" y="8420270"/>
            <a:ext cx="10711494" cy="1681229"/>
          </a:xfrm>
          <a:prstGeom prst="rect">
            <a:avLst/>
          </a:prstGeom>
        </p:spPr>
        <p:txBody>
          <a:bodyPr wrap="square">
            <a:spAutoFit/>
          </a:bodyPr>
          <a:lstStyle/>
          <a:p>
            <a:pPr marL="357188" indent="-357188">
              <a:lnSpc>
                <a:spcPts val="4200"/>
              </a:lnSpc>
              <a:tabLst>
                <a:tab pos="357188" algn="l"/>
              </a:tabLst>
            </a:pPr>
            <a:r>
              <a:rPr lang="ja-JP" altLang="en-US" sz="2800" dirty="0">
                <a:latin typeface="メイリオ" panose="020B0604030504040204" pitchFamily="50" charset="-128"/>
                <a:ea typeface="メイリオ" panose="020B0604030504040204" pitchFamily="50" charset="-128"/>
              </a:rPr>
              <a:t>◆ 自分は、あと何年農業を続けていけるかな</a:t>
            </a:r>
            <a:endParaRPr lang="en-US" altLang="ja-JP" sz="2800" dirty="0">
              <a:latin typeface="メイリオ" panose="020B0604030504040204" pitchFamily="50" charset="-128"/>
              <a:ea typeface="メイリオ" panose="020B0604030504040204" pitchFamily="50" charset="-128"/>
            </a:endParaRPr>
          </a:p>
          <a:p>
            <a:pPr marL="357188" indent="-357188">
              <a:lnSpc>
                <a:spcPts val="4200"/>
              </a:lnSpc>
              <a:tabLst>
                <a:tab pos="357188" algn="l"/>
              </a:tabLst>
            </a:pPr>
            <a:r>
              <a:rPr lang="ja-JP" altLang="en-US" sz="2800" dirty="0">
                <a:latin typeface="メイリオ" panose="020B0604030504040204" pitchFamily="50" charset="-128"/>
                <a:ea typeface="メイリオ" panose="020B0604030504040204" pitchFamily="50" charset="-128"/>
              </a:rPr>
              <a:t>◆ この先、耕作をやめてしまう仲間が増えていきそうだな　</a:t>
            </a:r>
            <a:endParaRPr lang="en-US" altLang="ja-JP" sz="2800" dirty="0">
              <a:latin typeface="メイリオ" panose="020B0604030504040204" pitchFamily="50" charset="-128"/>
              <a:ea typeface="メイリオ" panose="020B0604030504040204" pitchFamily="50" charset="-128"/>
            </a:endParaRPr>
          </a:p>
          <a:p>
            <a:pPr marL="357188" indent="-357188">
              <a:lnSpc>
                <a:spcPts val="4200"/>
              </a:lnSpc>
              <a:tabLst>
                <a:tab pos="357188" algn="l"/>
              </a:tabLst>
            </a:pPr>
            <a:r>
              <a:rPr lang="ja-JP" altLang="en-US" sz="2800" dirty="0">
                <a:latin typeface="メイリオ" panose="020B0604030504040204" pitchFamily="50" charset="-128"/>
                <a:ea typeface="メイリオ" panose="020B0604030504040204" pitchFamily="50" charset="-128"/>
              </a:rPr>
              <a:t>◆ いざという時、だれか農地を引き受けてくれる人はいるのかな</a:t>
            </a:r>
            <a:endParaRPr lang="en-US" altLang="ja-JP" sz="2800" dirty="0">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1F43D20-6525-4D9F-9EDE-92534C2B41B7}"/>
              </a:ext>
            </a:extLst>
          </p:cNvPr>
          <p:cNvSpPr/>
          <p:nvPr/>
        </p:nvSpPr>
        <p:spPr>
          <a:xfrm>
            <a:off x="147683" y="10660998"/>
            <a:ext cx="3752040" cy="886898"/>
          </a:xfrm>
          <a:prstGeom prst="roundRect">
            <a:avLst>
              <a:gd name="adj" fmla="val 50000"/>
            </a:avLst>
          </a:prstGeom>
          <a:solidFill>
            <a:schemeClr val="accent6">
              <a:lumMod val="40000"/>
              <a:lumOff val="60000"/>
            </a:schemeClr>
          </a:solidFill>
          <a:effectLst>
            <a:outerShdw blurRad="63500" sx="102000" sy="102000" algn="ctr" rotWithShape="0">
              <a:prstClr val="black">
                <a:alpha val="40000"/>
              </a:prstClr>
            </a:outerShdw>
            <a:reflection blurRad="6350" stA="50000" endA="300" endPos="555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363484E-04EA-45E5-B58F-591F803AA69C}"/>
              </a:ext>
            </a:extLst>
          </p:cNvPr>
          <p:cNvSpPr txBox="1"/>
          <p:nvPr/>
        </p:nvSpPr>
        <p:spPr>
          <a:xfrm>
            <a:off x="736297" y="10766772"/>
            <a:ext cx="3752040" cy="830997"/>
          </a:xfrm>
          <a:prstGeom prst="rect">
            <a:avLst/>
          </a:prstGeom>
          <a:noFill/>
        </p:spPr>
        <p:txBody>
          <a:bodyPr wrap="square" rtlCol="0">
            <a:spAutoFit/>
          </a:bodyPr>
          <a:lstStyle/>
          <a:p>
            <a:r>
              <a:rPr lang="ja-JP" altLang="en-US" sz="4800" b="1" dirty="0">
                <a:ln w="19050">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だから今</a:t>
            </a:r>
            <a:endParaRPr kumimoji="1" lang="ja-JP" altLang="en-US" sz="4800" b="1" dirty="0">
              <a:ln w="19050">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C1E6379-3C86-42A4-82FE-ED81CA4AE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6121" y="6552942"/>
            <a:ext cx="2358196" cy="3010463"/>
          </a:xfrm>
          <a:prstGeom prst="rect">
            <a:avLst/>
          </a:prstGeom>
        </p:spPr>
      </p:pic>
      <p:sp>
        <p:nvSpPr>
          <p:cNvPr id="2" name="四角形: 角を丸くする 1">
            <a:extLst>
              <a:ext uri="{FF2B5EF4-FFF2-40B4-BE49-F238E27FC236}">
                <a16:creationId xmlns:a16="http://schemas.microsoft.com/office/drawing/2014/main" id="{2D67A3AD-7BF5-40E9-9F66-4A8B86A0DA6F}"/>
              </a:ext>
            </a:extLst>
          </p:cNvPr>
          <p:cNvSpPr/>
          <p:nvPr/>
        </p:nvSpPr>
        <p:spPr>
          <a:xfrm>
            <a:off x="100496" y="15388771"/>
            <a:ext cx="11999187" cy="72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A05926F-1A13-406A-8323-B6DF766E119F}"/>
              </a:ext>
            </a:extLst>
          </p:cNvPr>
          <p:cNvSpPr/>
          <p:nvPr/>
        </p:nvSpPr>
        <p:spPr>
          <a:xfrm>
            <a:off x="89610" y="15527690"/>
            <a:ext cx="12024000" cy="58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メイリオ" panose="020B0604030504040204" pitchFamily="50" charset="-128"/>
                <a:ea typeface="メイリオ" panose="020B0604030504040204" pitchFamily="50" charset="-128"/>
              </a:rPr>
              <a:t>〇〇市（町村）、〇〇市（町村）農業委員会、ＪＡ〇〇、〇〇土地改良区、〇〇県農地バンク</a:t>
            </a:r>
          </a:p>
        </p:txBody>
      </p:sp>
      <p:sp>
        <p:nvSpPr>
          <p:cNvPr id="20" name="フローチャート: 代替処理 19">
            <a:extLst>
              <a:ext uri="{FF2B5EF4-FFF2-40B4-BE49-F238E27FC236}">
                <a16:creationId xmlns:a16="http://schemas.microsoft.com/office/drawing/2014/main" id="{DAA6A01A-5C2D-4DF8-82D9-92F39C6EB3BD}"/>
              </a:ext>
            </a:extLst>
          </p:cNvPr>
          <p:cNvSpPr/>
          <p:nvPr/>
        </p:nvSpPr>
        <p:spPr>
          <a:xfrm>
            <a:off x="9593802" y="14618897"/>
            <a:ext cx="1967073" cy="4320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553669" rtl="0" eaLnBrk="1" latinLnBrk="0" hangingPunct="1">
              <a:defRPr kumimoji="1" sz="1090" kern="1200">
                <a:solidFill>
                  <a:schemeClr val="lt1"/>
                </a:solidFill>
                <a:latin typeface="+mn-lt"/>
                <a:ea typeface="+mn-ea"/>
                <a:cs typeface="+mn-cs"/>
              </a:defRPr>
            </a:lvl1pPr>
            <a:lvl2pPr marL="276835" algn="l" defTabSz="553669" rtl="0" eaLnBrk="1" latinLnBrk="0" hangingPunct="1">
              <a:defRPr kumimoji="1" sz="1090" kern="1200">
                <a:solidFill>
                  <a:schemeClr val="lt1"/>
                </a:solidFill>
                <a:latin typeface="+mn-lt"/>
                <a:ea typeface="+mn-ea"/>
                <a:cs typeface="+mn-cs"/>
              </a:defRPr>
            </a:lvl2pPr>
            <a:lvl3pPr marL="553669" algn="l" defTabSz="553669" rtl="0" eaLnBrk="1" latinLnBrk="0" hangingPunct="1">
              <a:defRPr kumimoji="1" sz="1090" kern="1200">
                <a:solidFill>
                  <a:schemeClr val="lt1"/>
                </a:solidFill>
                <a:latin typeface="+mn-lt"/>
                <a:ea typeface="+mn-ea"/>
                <a:cs typeface="+mn-cs"/>
              </a:defRPr>
            </a:lvl3pPr>
            <a:lvl4pPr marL="830504" algn="l" defTabSz="553669" rtl="0" eaLnBrk="1" latinLnBrk="0" hangingPunct="1">
              <a:defRPr kumimoji="1" sz="1090" kern="1200">
                <a:solidFill>
                  <a:schemeClr val="lt1"/>
                </a:solidFill>
                <a:latin typeface="+mn-lt"/>
                <a:ea typeface="+mn-ea"/>
                <a:cs typeface="+mn-cs"/>
              </a:defRPr>
            </a:lvl4pPr>
            <a:lvl5pPr marL="1107338" algn="l" defTabSz="553669" rtl="0" eaLnBrk="1" latinLnBrk="0" hangingPunct="1">
              <a:defRPr kumimoji="1" sz="1090" kern="1200">
                <a:solidFill>
                  <a:schemeClr val="lt1"/>
                </a:solidFill>
                <a:latin typeface="+mn-lt"/>
                <a:ea typeface="+mn-ea"/>
                <a:cs typeface="+mn-cs"/>
              </a:defRPr>
            </a:lvl5pPr>
            <a:lvl6pPr marL="1384173" algn="l" defTabSz="553669" rtl="0" eaLnBrk="1" latinLnBrk="0" hangingPunct="1">
              <a:defRPr kumimoji="1" sz="1090" kern="1200">
                <a:solidFill>
                  <a:schemeClr val="lt1"/>
                </a:solidFill>
                <a:latin typeface="+mn-lt"/>
                <a:ea typeface="+mn-ea"/>
                <a:cs typeface="+mn-cs"/>
              </a:defRPr>
            </a:lvl6pPr>
            <a:lvl7pPr marL="1661008" algn="l" defTabSz="553669" rtl="0" eaLnBrk="1" latinLnBrk="0" hangingPunct="1">
              <a:defRPr kumimoji="1" sz="1090" kern="1200">
                <a:solidFill>
                  <a:schemeClr val="lt1"/>
                </a:solidFill>
                <a:latin typeface="+mn-lt"/>
                <a:ea typeface="+mn-ea"/>
                <a:cs typeface="+mn-cs"/>
              </a:defRPr>
            </a:lvl7pPr>
            <a:lvl8pPr marL="1937842" algn="l" defTabSz="553669" rtl="0" eaLnBrk="1" latinLnBrk="0" hangingPunct="1">
              <a:defRPr kumimoji="1" sz="1090" kern="1200">
                <a:solidFill>
                  <a:schemeClr val="lt1"/>
                </a:solidFill>
                <a:latin typeface="+mn-lt"/>
                <a:ea typeface="+mn-ea"/>
                <a:cs typeface="+mn-cs"/>
              </a:defRPr>
            </a:lvl8pPr>
            <a:lvl9pPr marL="2214677" algn="l" defTabSz="553669" rtl="0" eaLnBrk="1" latinLnBrk="0" hangingPunct="1">
              <a:defRPr kumimoji="1" sz="1090" kern="1200">
                <a:solidFill>
                  <a:schemeClr val="lt1"/>
                </a:solidFill>
                <a:latin typeface="+mn-lt"/>
                <a:ea typeface="+mn-ea"/>
                <a:cs typeface="+mn-cs"/>
              </a:defRPr>
            </a:lvl9pPr>
          </a:lstStyle>
          <a:p>
            <a:pPr algn="ctr"/>
            <a:r>
              <a:rPr lang="ja-JP" altLang="en-US" sz="900" b="1" dirty="0">
                <a:solidFill>
                  <a:schemeClr val="tx1"/>
                </a:solidFill>
                <a:latin typeface="メイリオ" panose="020B0604030504040204" pitchFamily="50" charset="-128"/>
                <a:ea typeface="メイリオ" panose="020B0604030504040204" pitchFamily="50" charset="-128"/>
              </a:rPr>
              <a:t>人・農地プラン　〇〇市（町村）</a:t>
            </a:r>
          </a:p>
        </p:txBody>
      </p:sp>
      <p:sp>
        <p:nvSpPr>
          <p:cNvPr id="25" name="フローチャート: 代替処理 24">
            <a:extLst>
              <a:ext uri="{FF2B5EF4-FFF2-40B4-BE49-F238E27FC236}">
                <a16:creationId xmlns:a16="http://schemas.microsoft.com/office/drawing/2014/main" id="{CB411927-D323-4A15-BD2A-FEFFA116DE53}"/>
              </a:ext>
            </a:extLst>
          </p:cNvPr>
          <p:cNvSpPr/>
          <p:nvPr/>
        </p:nvSpPr>
        <p:spPr>
          <a:xfrm>
            <a:off x="11485439" y="14618897"/>
            <a:ext cx="504000" cy="432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ja-JP"/>
            </a:defPPr>
            <a:lvl1pPr marL="0" algn="l" defTabSz="553669" rtl="0" eaLnBrk="1" latinLnBrk="0" hangingPunct="1">
              <a:defRPr kumimoji="1" sz="1090" kern="1200">
                <a:solidFill>
                  <a:schemeClr val="lt1"/>
                </a:solidFill>
                <a:latin typeface="+mn-lt"/>
                <a:ea typeface="+mn-ea"/>
                <a:cs typeface="+mn-cs"/>
              </a:defRPr>
            </a:lvl1pPr>
            <a:lvl2pPr marL="276835" algn="l" defTabSz="553669" rtl="0" eaLnBrk="1" latinLnBrk="0" hangingPunct="1">
              <a:defRPr kumimoji="1" sz="1090" kern="1200">
                <a:solidFill>
                  <a:schemeClr val="lt1"/>
                </a:solidFill>
                <a:latin typeface="+mn-lt"/>
                <a:ea typeface="+mn-ea"/>
                <a:cs typeface="+mn-cs"/>
              </a:defRPr>
            </a:lvl2pPr>
            <a:lvl3pPr marL="553669" algn="l" defTabSz="553669" rtl="0" eaLnBrk="1" latinLnBrk="0" hangingPunct="1">
              <a:defRPr kumimoji="1" sz="1090" kern="1200">
                <a:solidFill>
                  <a:schemeClr val="lt1"/>
                </a:solidFill>
                <a:latin typeface="+mn-lt"/>
                <a:ea typeface="+mn-ea"/>
                <a:cs typeface="+mn-cs"/>
              </a:defRPr>
            </a:lvl3pPr>
            <a:lvl4pPr marL="830504" algn="l" defTabSz="553669" rtl="0" eaLnBrk="1" latinLnBrk="0" hangingPunct="1">
              <a:defRPr kumimoji="1" sz="1090" kern="1200">
                <a:solidFill>
                  <a:schemeClr val="lt1"/>
                </a:solidFill>
                <a:latin typeface="+mn-lt"/>
                <a:ea typeface="+mn-ea"/>
                <a:cs typeface="+mn-cs"/>
              </a:defRPr>
            </a:lvl4pPr>
            <a:lvl5pPr marL="1107338" algn="l" defTabSz="553669" rtl="0" eaLnBrk="1" latinLnBrk="0" hangingPunct="1">
              <a:defRPr kumimoji="1" sz="1090" kern="1200">
                <a:solidFill>
                  <a:schemeClr val="lt1"/>
                </a:solidFill>
                <a:latin typeface="+mn-lt"/>
                <a:ea typeface="+mn-ea"/>
                <a:cs typeface="+mn-cs"/>
              </a:defRPr>
            </a:lvl5pPr>
            <a:lvl6pPr marL="1384173" algn="l" defTabSz="553669" rtl="0" eaLnBrk="1" latinLnBrk="0" hangingPunct="1">
              <a:defRPr kumimoji="1" sz="1090" kern="1200">
                <a:solidFill>
                  <a:schemeClr val="lt1"/>
                </a:solidFill>
                <a:latin typeface="+mn-lt"/>
                <a:ea typeface="+mn-ea"/>
                <a:cs typeface="+mn-cs"/>
              </a:defRPr>
            </a:lvl6pPr>
            <a:lvl7pPr marL="1661008" algn="l" defTabSz="553669" rtl="0" eaLnBrk="1" latinLnBrk="0" hangingPunct="1">
              <a:defRPr kumimoji="1" sz="1090" kern="1200">
                <a:solidFill>
                  <a:schemeClr val="lt1"/>
                </a:solidFill>
                <a:latin typeface="+mn-lt"/>
                <a:ea typeface="+mn-ea"/>
                <a:cs typeface="+mn-cs"/>
              </a:defRPr>
            </a:lvl7pPr>
            <a:lvl8pPr marL="1937842" algn="l" defTabSz="553669" rtl="0" eaLnBrk="1" latinLnBrk="0" hangingPunct="1">
              <a:defRPr kumimoji="1" sz="1090" kern="1200">
                <a:solidFill>
                  <a:schemeClr val="lt1"/>
                </a:solidFill>
                <a:latin typeface="+mn-lt"/>
                <a:ea typeface="+mn-ea"/>
                <a:cs typeface="+mn-cs"/>
              </a:defRPr>
            </a:lvl8pPr>
            <a:lvl9pPr marL="2214677" algn="l" defTabSz="553669" rtl="0" eaLnBrk="1" latinLnBrk="0" hangingPunct="1">
              <a:defRPr kumimoji="1" sz="1090" kern="1200">
                <a:solidFill>
                  <a:schemeClr val="lt1"/>
                </a:solidFill>
                <a:latin typeface="+mn-lt"/>
                <a:ea typeface="+mn-ea"/>
                <a:cs typeface="+mn-cs"/>
              </a:defRPr>
            </a:lvl9pPr>
          </a:lstStyle>
          <a:p>
            <a:pPr algn="ctr"/>
            <a:r>
              <a:rPr lang="ja-JP" altLang="en-US" sz="900" b="1" dirty="0">
                <a:solidFill>
                  <a:schemeClr val="tx1"/>
                </a:solidFill>
                <a:latin typeface="メイリオ" panose="020B0604030504040204" pitchFamily="50" charset="-128"/>
                <a:ea typeface="メイリオ" panose="020B0604030504040204" pitchFamily="50" charset="-128"/>
              </a:rPr>
              <a:t>検索</a:t>
            </a:r>
          </a:p>
        </p:txBody>
      </p:sp>
      <p:sp>
        <p:nvSpPr>
          <p:cNvPr id="28" name="上矢印 7">
            <a:extLst>
              <a:ext uri="{FF2B5EF4-FFF2-40B4-BE49-F238E27FC236}">
                <a16:creationId xmlns:a16="http://schemas.microsoft.com/office/drawing/2014/main" id="{8F37A06C-70BA-4BE0-BA0A-E076EF855FB1}"/>
              </a:ext>
            </a:extLst>
          </p:cNvPr>
          <p:cNvSpPr>
            <a:spLocks noChangeAspect="1"/>
          </p:cNvSpPr>
          <p:nvPr/>
        </p:nvSpPr>
        <p:spPr>
          <a:xfrm rot="-1920000">
            <a:off x="11847282" y="14869541"/>
            <a:ext cx="228985" cy="342580"/>
          </a:xfrm>
          <a:prstGeom prst="upArrow">
            <a:avLst>
              <a:gd name="adj1" fmla="val 20550"/>
              <a:gd name="adj2" fmla="val 11295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553669" rtl="0" eaLnBrk="1" latinLnBrk="0" hangingPunct="1">
              <a:defRPr kumimoji="1" sz="1090" kern="1200">
                <a:solidFill>
                  <a:schemeClr val="lt1"/>
                </a:solidFill>
                <a:latin typeface="+mn-lt"/>
                <a:ea typeface="+mn-ea"/>
                <a:cs typeface="+mn-cs"/>
              </a:defRPr>
            </a:lvl1pPr>
            <a:lvl2pPr marL="276835" algn="l" defTabSz="553669" rtl="0" eaLnBrk="1" latinLnBrk="0" hangingPunct="1">
              <a:defRPr kumimoji="1" sz="1090" kern="1200">
                <a:solidFill>
                  <a:schemeClr val="lt1"/>
                </a:solidFill>
                <a:latin typeface="+mn-lt"/>
                <a:ea typeface="+mn-ea"/>
                <a:cs typeface="+mn-cs"/>
              </a:defRPr>
            </a:lvl2pPr>
            <a:lvl3pPr marL="553669" algn="l" defTabSz="553669" rtl="0" eaLnBrk="1" latinLnBrk="0" hangingPunct="1">
              <a:defRPr kumimoji="1" sz="1090" kern="1200">
                <a:solidFill>
                  <a:schemeClr val="lt1"/>
                </a:solidFill>
                <a:latin typeface="+mn-lt"/>
                <a:ea typeface="+mn-ea"/>
                <a:cs typeface="+mn-cs"/>
              </a:defRPr>
            </a:lvl3pPr>
            <a:lvl4pPr marL="830504" algn="l" defTabSz="553669" rtl="0" eaLnBrk="1" latinLnBrk="0" hangingPunct="1">
              <a:defRPr kumimoji="1" sz="1090" kern="1200">
                <a:solidFill>
                  <a:schemeClr val="lt1"/>
                </a:solidFill>
                <a:latin typeface="+mn-lt"/>
                <a:ea typeface="+mn-ea"/>
                <a:cs typeface="+mn-cs"/>
              </a:defRPr>
            </a:lvl4pPr>
            <a:lvl5pPr marL="1107338" algn="l" defTabSz="553669" rtl="0" eaLnBrk="1" latinLnBrk="0" hangingPunct="1">
              <a:defRPr kumimoji="1" sz="1090" kern="1200">
                <a:solidFill>
                  <a:schemeClr val="lt1"/>
                </a:solidFill>
                <a:latin typeface="+mn-lt"/>
                <a:ea typeface="+mn-ea"/>
                <a:cs typeface="+mn-cs"/>
              </a:defRPr>
            </a:lvl5pPr>
            <a:lvl6pPr marL="1384173" algn="l" defTabSz="553669" rtl="0" eaLnBrk="1" latinLnBrk="0" hangingPunct="1">
              <a:defRPr kumimoji="1" sz="1090" kern="1200">
                <a:solidFill>
                  <a:schemeClr val="lt1"/>
                </a:solidFill>
                <a:latin typeface="+mn-lt"/>
                <a:ea typeface="+mn-ea"/>
                <a:cs typeface="+mn-cs"/>
              </a:defRPr>
            </a:lvl6pPr>
            <a:lvl7pPr marL="1661008" algn="l" defTabSz="553669" rtl="0" eaLnBrk="1" latinLnBrk="0" hangingPunct="1">
              <a:defRPr kumimoji="1" sz="1090" kern="1200">
                <a:solidFill>
                  <a:schemeClr val="lt1"/>
                </a:solidFill>
                <a:latin typeface="+mn-lt"/>
                <a:ea typeface="+mn-ea"/>
                <a:cs typeface="+mn-cs"/>
              </a:defRPr>
            </a:lvl7pPr>
            <a:lvl8pPr marL="1937842" algn="l" defTabSz="553669" rtl="0" eaLnBrk="1" latinLnBrk="0" hangingPunct="1">
              <a:defRPr kumimoji="1" sz="1090" kern="1200">
                <a:solidFill>
                  <a:schemeClr val="lt1"/>
                </a:solidFill>
                <a:latin typeface="+mn-lt"/>
                <a:ea typeface="+mn-ea"/>
                <a:cs typeface="+mn-cs"/>
              </a:defRPr>
            </a:lvl8pPr>
            <a:lvl9pPr marL="2214677" algn="l" defTabSz="553669" rtl="0" eaLnBrk="1" latinLnBrk="0" hangingPunct="1">
              <a:defRPr kumimoji="1" sz="109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05431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102D2AF-5437-4FBA-87E1-DA12C9E8BC28}"/>
              </a:ext>
            </a:extLst>
          </p:cNvPr>
          <p:cNvSpPr/>
          <p:nvPr/>
        </p:nvSpPr>
        <p:spPr>
          <a:xfrm>
            <a:off x="365194" y="254755"/>
            <a:ext cx="11592000" cy="8891920"/>
          </a:xfrm>
          <a:prstGeom prst="roundRect">
            <a:avLst>
              <a:gd name="adj" fmla="val 397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66270E21-6E2B-4320-A8C8-ABE3C4DBB694}"/>
              </a:ext>
            </a:extLst>
          </p:cNvPr>
          <p:cNvSpPr/>
          <p:nvPr/>
        </p:nvSpPr>
        <p:spPr>
          <a:xfrm>
            <a:off x="493646" y="2405742"/>
            <a:ext cx="7735954" cy="4212000"/>
          </a:xfrm>
          <a:prstGeom prst="roundRect">
            <a:avLst>
              <a:gd name="adj" fmla="val 9843"/>
            </a:avLst>
          </a:prstGeom>
          <a:solidFill>
            <a:srgbClr val="F2F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2022755-27C7-4E99-B535-442DAAF1036D}"/>
              </a:ext>
            </a:extLst>
          </p:cNvPr>
          <p:cNvSpPr/>
          <p:nvPr/>
        </p:nvSpPr>
        <p:spPr>
          <a:xfrm>
            <a:off x="384592" y="9351663"/>
            <a:ext cx="11592000" cy="6649582"/>
          </a:xfrm>
          <a:prstGeom prst="roundRect">
            <a:avLst>
              <a:gd name="adj" fmla="val 397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30AEEFC5-1730-4517-A418-C06F04B8A141}"/>
              </a:ext>
            </a:extLst>
          </p:cNvPr>
          <p:cNvSpPr txBox="1">
            <a:spLocks/>
          </p:cNvSpPr>
          <p:nvPr/>
        </p:nvSpPr>
        <p:spPr>
          <a:xfrm>
            <a:off x="548076" y="539294"/>
            <a:ext cx="11043132" cy="1669816"/>
          </a:xfrm>
          <a:prstGeom prst="rect">
            <a:avLst/>
          </a:prstGeom>
          <a:solidFill>
            <a:schemeClr val="accent6">
              <a:lumMod val="40000"/>
              <a:lumOff val="60000"/>
            </a:schemeClr>
          </a:solidFill>
          <a:ln w="38100">
            <a:solidFill>
              <a:srgbClr val="FF0000"/>
            </a:solidFill>
            <a:prstDash val="dash"/>
          </a:ln>
        </p:spPr>
        <p:txBody>
          <a:bodyPr vert="horz" lIns="216000" tIns="72000" rIns="180000" bIns="45720"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a:lnSpc>
                <a:spcPct val="100000"/>
              </a:lnSpc>
            </a:pPr>
            <a:r>
              <a:rPr lang="ja-JP" altLang="en-US" sz="2800" dirty="0">
                <a:latin typeface="メイリオ" panose="020B0604030504040204" pitchFamily="50" charset="-128"/>
                <a:ea typeface="メイリオ" panose="020B0604030504040204" pitchFamily="50" charset="-128"/>
              </a:rPr>
              <a:t>　地域の話合いを活性化するため、市町村、農業委員会、ＪＡ、土地改良区、農地バンクなどが一体となって、</a:t>
            </a:r>
            <a:endParaRPr lang="en-US" altLang="ja-JP" sz="2800" dirty="0">
              <a:latin typeface="メイリオ" panose="020B0604030504040204" pitchFamily="50" charset="-128"/>
              <a:ea typeface="メイリオ" panose="020B0604030504040204" pitchFamily="50" charset="-128"/>
            </a:endParaRPr>
          </a:p>
          <a:p>
            <a:pPr>
              <a:lnSpc>
                <a:spcPct val="100000"/>
              </a:lnSpc>
            </a:pPr>
            <a:r>
              <a:rPr lang="ja-JP" altLang="en-US" sz="3600" b="1" dirty="0">
                <a:latin typeface="メイリオ" panose="020B0604030504040204" pitchFamily="50" charset="-128"/>
                <a:ea typeface="メイリオ" panose="020B0604030504040204" pitchFamily="50" charset="-128"/>
              </a:rPr>
              <a:t>「人・農地プランの実質化」</a:t>
            </a:r>
            <a:r>
              <a:rPr lang="ja-JP" altLang="en-US" sz="2800" dirty="0">
                <a:latin typeface="メイリオ" panose="020B0604030504040204" pitchFamily="50" charset="-128"/>
                <a:ea typeface="メイリオ" panose="020B0604030504040204" pitchFamily="50" charset="-128"/>
              </a:rPr>
              <a:t>を推進しています。</a:t>
            </a:r>
          </a:p>
        </p:txBody>
      </p:sp>
      <p:sp>
        <p:nvSpPr>
          <p:cNvPr id="9" name="矢印: 右 8">
            <a:extLst>
              <a:ext uri="{FF2B5EF4-FFF2-40B4-BE49-F238E27FC236}">
                <a16:creationId xmlns:a16="http://schemas.microsoft.com/office/drawing/2014/main" id="{D1123894-7C7E-4D11-9DA0-DCF40B4E6846}"/>
              </a:ext>
            </a:extLst>
          </p:cNvPr>
          <p:cNvSpPr/>
          <p:nvPr/>
        </p:nvSpPr>
        <p:spPr>
          <a:xfrm>
            <a:off x="818720" y="7957350"/>
            <a:ext cx="862149" cy="9255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89CD7F4B-219E-4E18-931F-BE700F64379A}"/>
              </a:ext>
            </a:extLst>
          </p:cNvPr>
          <p:cNvSpPr txBox="1">
            <a:spLocks/>
          </p:cNvSpPr>
          <p:nvPr/>
        </p:nvSpPr>
        <p:spPr>
          <a:xfrm>
            <a:off x="1752205" y="7884646"/>
            <a:ext cx="10059587" cy="1188000"/>
          </a:xfrm>
          <a:prstGeom prst="rect">
            <a:avLst/>
          </a:prstGeom>
          <a:solidFill>
            <a:schemeClr val="accent4">
              <a:lumMod val="40000"/>
              <a:lumOff val="60000"/>
            </a:schemeClr>
          </a:solidFill>
          <a:ln>
            <a:solidFill>
              <a:srgbClr val="FF0000"/>
            </a:solidFill>
          </a:ln>
        </p:spPr>
        <p:txBody>
          <a:bodyPr vert="horz" lIns="91440" tIns="180000" rIns="91440" bIns="45720"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a:lnSpc>
                <a:spcPts val="2900"/>
              </a:lnSpc>
            </a:pPr>
            <a:r>
              <a:rPr lang="ja-JP" altLang="en-US" sz="2200" dirty="0">
                <a:latin typeface="メイリオ" panose="020B0604030504040204" pitchFamily="50" charset="-128"/>
                <a:ea typeface="メイリオ" panose="020B0604030504040204" pitchFamily="50" charset="-128"/>
              </a:rPr>
              <a:t>みなさんの地区でも、話合いを行いたいとお考えの際には、〇〇市（町村）〇〇課にお尋ねください（〇〇〇ー〇〇〇ー〇〇〇〇）。また、お近くの農業委員さん、農地利用最適化推進委員さんにもご相談ください。</a:t>
            </a:r>
          </a:p>
        </p:txBody>
      </p:sp>
      <p:sp>
        <p:nvSpPr>
          <p:cNvPr id="13" name="テキスト ボックス 12">
            <a:extLst>
              <a:ext uri="{FF2B5EF4-FFF2-40B4-BE49-F238E27FC236}">
                <a16:creationId xmlns:a16="http://schemas.microsoft.com/office/drawing/2014/main" id="{06B17C1A-B459-44B7-ABC1-2BA0AD45A22A}"/>
              </a:ext>
            </a:extLst>
          </p:cNvPr>
          <p:cNvSpPr txBox="1"/>
          <p:nvPr/>
        </p:nvSpPr>
        <p:spPr>
          <a:xfrm>
            <a:off x="812901" y="11030849"/>
            <a:ext cx="10390908" cy="844083"/>
          </a:xfrm>
          <a:prstGeom prst="rect">
            <a:avLst/>
          </a:prstGeom>
          <a:noFill/>
        </p:spPr>
        <p:txBody>
          <a:bodyPr wrap="none" rtlCol="0">
            <a:noAutofit/>
          </a:bodyPr>
          <a:lstStyle/>
          <a:p>
            <a:pPr>
              <a:lnSpc>
                <a:spcPts val="3100"/>
              </a:lnSpc>
            </a:pPr>
            <a:r>
              <a:rPr kumimoji="1" lang="ja-JP" altLang="en-US" sz="2200" dirty="0">
                <a:latin typeface="メイリオ" panose="020B0604030504040204" pitchFamily="50" charset="-128"/>
                <a:ea typeface="メイリオ" panose="020B0604030504040204" pitchFamily="50" charset="-128"/>
              </a:rPr>
              <a:t>①新たな人・農地プランに活発に取り組んでいる</a:t>
            </a:r>
            <a:r>
              <a:rPr kumimoji="1" lang="ja-JP" altLang="en-US" sz="2200" b="1" u="sng" dirty="0">
                <a:solidFill>
                  <a:schemeClr val="accent2">
                    <a:lumMod val="75000"/>
                  </a:schemeClr>
                </a:solidFill>
                <a:latin typeface="メイリオ" panose="020B0604030504040204" pitchFamily="50" charset="-128"/>
                <a:ea typeface="メイリオ" panose="020B0604030504040204" pitchFamily="50" charset="-128"/>
              </a:rPr>
              <a:t>地区を対象とする支援措置</a:t>
            </a:r>
            <a:br>
              <a:rPr kumimoji="1" lang="en-US" altLang="ja-JP" sz="2200" dirty="0">
                <a:latin typeface="メイリオ" panose="020B0604030504040204" pitchFamily="50" charset="-128"/>
                <a:ea typeface="メイリオ" panose="020B0604030504040204" pitchFamily="50" charset="-128"/>
              </a:rPr>
            </a:br>
            <a:r>
              <a:rPr kumimoji="1" lang="ja-JP" altLang="en-US" sz="2200" dirty="0">
                <a:latin typeface="メイリオ" panose="020B0604030504040204" pitchFamily="50" charset="-128"/>
                <a:ea typeface="メイリオ" panose="020B0604030504040204" pitchFamily="50" charset="-128"/>
              </a:rPr>
              <a:t>②新たな人・農地プラン</a:t>
            </a:r>
            <a:r>
              <a:rPr lang="ja-JP" altLang="en-US" sz="2200" dirty="0">
                <a:latin typeface="メイリオ" panose="020B0604030504040204" pitchFamily="50" charset="-128"/>
                <a:ea typeface="メイリオ" panose="020B0604030504040204" pitchFamily="50" charset="-128"/>
              </a:rPr>
              <a:t>において</a:t>
            </a:r>
            <a:r>
              <a:rPr lang="ja-JP" altLang="en-US" sz="2200" b="1" u="sng" dirty="0">
                <a:solidFill>
                  <a:schemeClr val="accent2">
                    <a:lumMod val="75000"/>
                  </a:schemeClr>
                </a:solidFill>
                <a:latin typeface="メイリオ" panose="020B0604030504040204" pitchFamily="50" charset="-128"/>
                <a:ea typeface="メイリオ" panose="020B0604030504040204" pitchFamily="50" charset="-128"/>
              </a:rPr>
              <a:t>将来の農地利用を担う</a:t>
            </a:r>
            <a:r>
              <a:rPr kumimoji="1" lang="ja-JP" altLang="en-US" sz="2200" b="1" u="sng" dirty="0">
                <a:solidFill>
                  <a:schemeClr val="accent2">
                    <a:lumMod val="75000"/>
                  </a:schemeClr>
                </a:solidFill>
                <a:latin typeface="メイリオ" panose="020B0604030504040204" pitchFamily="50" charset="-128"/>
                <a:ea typeface="メイリオ" panose="020B0604030504040204" pitchFamily="50" charset="-128"/>
              </a:rPr>
              <a:t>経営体を対象とする支援措置</a:t>
            </a:r>
            <a:endParaRPr kumimoji="1" lang="en-US" altLang="ja-JP" sz="2200" b="1" u="sng"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C238367-6C09-48C8-958C-6D2F064A6666}"/>
              </a:ext>
            </a:extLst>
          </p:cNvPr>
          <p:cNvSpPr/>
          <p:nvPr/>
        </p:nvSpPr>
        <p:spPr>
          <a:xfrm>
            <a:off x="658590" y="12257896"/>
            <a:ext cx="11168077" cy="1453445"/>
          </a:xfrm>
          <a:prstGeom prst="roundRect">
            <a:avLst>
              <a:gd name="adj" fmla="val 6109"/>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ED989D0-B57B-42FE-99A4-75AB59AE4B86}"/>
              </a:ext>
            </a:extLst>
          </p:cNvPr>
          <p:cNvSpPr txBox="1"/>
          <p:nvPr/>
        </p:nvSpPr>
        <p:spPr>
          <a:xfrm>
            <a:off x="1038886" y="12039906"/>
            <a:ext cx="3190542" cy="400110"/>
          </a:xfrm>
          <a:prstGeom prst="rect">
            <a:avLst/>
          </a:prstGeom>
          <a:solidFill>
            <a:schemeClr val="bg1"/>
          </a:solidFill>
        </p:spPr>
        <p:txBody>
          <a:bodyPr wrap="square" rtlCol="0" anchor="ctr">
            <a:spAutoFit/>
          </a:bodyPr>
          <a:lstStyle/>
          <a:p>
            <a:pPr algn="ctr"/>
            <a:r>
              <a:rPr kumimoji="1" lang="ja-JP" altLang="en-US" sz="2000" dirty="0"/>
              <a:t>①</a:t>
            </a:r>
            <a:r>
              <a:rPr kumimoji="1" lang="ja-JP" altLang="en-US" sz="2000" u="sng" dirty="0"/>
              <a:t>地区</a:t>
            </a:r>
            <a:r>
              <a:rPr lang="ja-JP" altLang="en-US" sz="2000" dirty="0"/>
              <a:t>を</a:t>
            </a:r>
            <a:r>
              <a:rPr kumimoji="1" lang="ja-JP" altLang="en-US" sz="2000" dirty="0"/>
              <a:t>対象とする支援</a:t>
            </a:r>
          </a:p>
        </p:txBody>
      </p:sp>
      <p:sp>
        <p:nvSpPr>
          <p:cNvPr id="16" name="テキスト ボックス 15">
            <a:extLst>
              <a:ext uri="{FF2B5EF4-FFF2-40B4-BE49-F238E27FC236}">
                <a16:creationId xmlns:a16="http://schemas.microsoft.com/office/drawing/2014/main" id="{4B964F18-A43A-4824-B855-9609BD9F7DF6}"/>
              </a:ext>
            </a:extLst>
          </p:cNvPr>
          <p:cNvSpPr txBox="1"/>
          <p:nvPr/>
        </p:nvSpPr>
        <p:spPr>
          <a:xfrm>
            <a:off x="799400" y="12462572"/>
            <a:ext cx="1009841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強い農業・担い手づくり総合支援交付金のうち産地基幹施設等支援タイプ</a:t>
            </a:r>
          </a:p>
        </p:txBody>
      </p:sp>
      <p:sp>
        <p:nvSpPr>
          <p:cNvPr id="17" name="テキスト ボックス 16">
            <a:extLst>
              <a:ext uri="{FF2B5EF4-FFF2-40B4-BE49-F238E27FC236}">
                <a16:creationId xmlns:a16="http://schemas.microsoft.com/office/drawing/2014/main" id="{898724DD-D514-414B-AC3B-0C03A99052BB}"/>
              </a:ext>
            </a:extLst>
          </p:cNvPr>
          <p:cNvSpPr txBox="1"/>
          <p:nvPr/>
        </p:nvSpPr>
        <p:spPr>
          <a:xfrm>
            <a:off x="799401" y="12851095"/>
            <a:ext cx="4339650"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・機構集積協力金のうち地域集積協力金</a:t>
            </a:r>
            <a:endParaRPr kumimoji="1" lang="en-US" altLang="ja-JP"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CBBEF234-30A6-4387-8063-2F75FB5C5851}"/>
              </a:ext>
            </a:extLst>
          </p:cNvPr>
          <p:cNvSpPr/>
          <p:nvPr/>
        </p:nvSpPr>
        <p:spPr>
          <a:xfrm>
            <a:off x="658590" y="14055163"/>
            <a:ext cx="11168077" cy="1727410"/>
          </a:xfrm>
          <a:prstGeom prst="roundRect">
            <a:avLst>
              <a:gd name="adj" fmla="val 6696"/>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E57A34F-C52B-41BB-B8D8-811AE8EFB4E9}"/>
              </a:ext>
            </a:extLst>
          </p:cNvPr>
          <p:cNvSpPr txBox="1"/>
          <p:nvPr/>
        </p:nvSpPr>
        <p:spPr>
          <a:xfrm>
            <a:off x="1087214" y="13879372"/>
            <a:ext cx="6327739" cy="400110"/>
          </a:xfrm>
          <a:prstGeom prst="rect">
            <a:avLst/>
          </a:prstGeom>
          <a:solidFill>
            <a:schemeClr val="bg1"/>
          </a:solidFill>
        </p:spPr>
        <p:txBody>
          <a:bodyPr wrap="square" rtlCol="0" anchor="ctr">
            <a:spAutoFit/>
          </a:bodyPr>
          <a:lstStyle/>
          <a:p>
            <a:pPr algn="ctr"/>
            <a:r>
              <a:rPr lang="ja-JP" altLang="en-US" sz="2000" dirty="0"/>
              <a:t>②</a:t>
            </a:r>
            <a:r>
              <a:rPr lang="ja-JP" altLang="en-US" sz="2000" u="sng" dirty="0"/>
              <a:t>地区の将来の農地利用を担う経営体</a:t>
            </a:r>
            <a:r>
              <a:rPr lang="ja-JP" altLang="en-US" sz="2000" dirty="0"/>
              <a:t>を対象とする</a:t>
            </a:r>
            <a:r>
              <a:rPr kumimoji="1" lang="ja-JP" altLang="en-US" sz="2000" dirty="0"/>
              <a:t>支援</a:t>
            </a:r>
          </a:p>
        </p:txBody>
      </p:sp>
      <p:sp>
        <p:nvSpPr>
          <p:cNvPr id="20" name="テキスト ボックス 19">
            <a:extLst>
              <a:ext uri="{FF2B5EF4-FFF2-40B4-BE49-F238E27FC236}">
                <a16:creationId xmlns:a16="http://schemas.microsoft.com/office/drawing/2014/main" id="{68AA3F3F-0A9F-4374-998A-CFD7D9DC21E9}"/>
              </a:ext>
            </a:extLst>
          </p:cNvPr>
          <p:cNvSpPr txBox="1"/>
          <p:nvPr/>
        </p:nvSpPr>
        <p:spPr>
          <a:xfrm>
            <a:off x="755738" y="14313351"/>
            <a:ext cx="11058324" cy="353943"/>
          </a:xfrm>
          <a:prstGeom prst="rect">
            <a:avLst/>
          </a:prstGeom>
          <a:noFill/>
        </p:spPr>
        <p:txBody>
          <a:bodyPr wrap="square" rtlCol="0">
            <a:spAutoFit/>
          </a:bodyPr>
          <a:lstStyle/>
          <a:p>
            <a:pPr marL="182563" indent="-182563"/>
            <a:r>
              <a:rPr lang="ja-JP" altLang="en-US" sz="1700" dirty="0">
                <a:latin typeface="メイリオ" panose="020B0604030504040204" pitchFamily="50" charset="-128"/>
                <a:ea typeface="メイリオ" panose="020B0604030504040204" pitchFamily="50" charset="-128"/>
              </a:rPr>
              <a:t>・</a:t>
            </a:r>
            <a:r>
              <a:rPr kumimoji="1" lang="ja-JP" altLang="en-US" sz="1700" dirty="0">
                <a:latin typeface="メイリオ" panose="020B0604030504040204" pitchFamily="50" charset="-128"/>
                <a:ea typeface="メイリオ" panose="020B0604030504040204" pitchFamily="50" charset="-128"/>
              </a:rPr>
              <a:t>強い農業・担い手づくり総合支援交付金のうち</a:t>
            </a:r>
            <a:r>
              <a:rPr lang="ja-JP" altLang="en-US" sz="1700" dirty="0">
                <a:latin typeface="メイリオ" panose="020B0604030504040204" pitchFamily="50" charset="-128"/>
                <a:ea typeface="メイリオ" panose="020B0604030504040204" pitchFamily="50" charset="-128"/>
              </a:rPr>
              <a:t>先進的農業経営確立支援タイプ及び</a:t>
            </a:r>
            <a:r>
              <a:rPr kumimoji="1" lang="ja-JP" altLang="en-US" sz="1700" dirty="0">
                <a:latin typeface="メイリオ" panose="020B0604030504040204" pitchFamily="50" charset="-128"/>
                <a:ea typeface="メイリオ" panose="020B0604030504040204" pitchFamily="50" charset="-128"/>
              </a:rPr>
              <a:t>地域担い手育成支援タイプ</a:t>
            </a:r>
          </a:p>
        </p:txBody>
      </p:sp>
      <p:sp>
        <p:nvSpPr>
          <p:cNvPr id="21" name="テキスト ボックス 20">
            <a:extLst>
              <a:ext uri="{FF2B5EF4-FFF2-40B4-BE49-F238E27FC236}">
                <a16:creationId xmlns:a16="http://schemas.microsoft.com/office/drawing/2014/main" id="{11887995-7E59-4D3C-B3B8-E2F725415688}"/>
              </a:ext>
            </a:extLst>
          </p:cNvPr>
          <p:cNvSpPr txBox="1"/>
          <p:nvPr/>
        </p:nvSpPr>
        <p:spPr>
          <a:xfrm>
            <a:off x="755740" y="14700376"/>
            <a:ext cx="547666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・農業次世代人材投資事業（経営開始型）</a:t>
            </a:r>
          </a:p>
        </p:txBody>
      </p:sp>
      <p:sp>
        <p:nvSpPr>
          <p:cNvPr id="22" name="テキスト ボックス 21">
            <a:extLst>
              <a:ext uri="{FF2B5EF4-FFF2-40B4-BE49-F238E27FC236}">
                <a16:creationId xmlns:a16="http://schemas.microsoft.com/office/drawing/2014/main" id="{E9E1F018-544F-490F-8CF3-819CCAA9FD76}"/>
              </a:ext>
            </a:extLst>
          </p:cNvPr>
          <p:cNvSpPr txBox="1"/>
          <p:nvPr/>
        </p:nvSpPr>
        <p:spPr>
          <a:xfrm>
            <a:off x="755739" y="15091890"/>
            <a:ext cx="10854993"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・農業経営基盤強化資金利子助成金等交付</a:t>
            </a:r>
            <a:r>
              <a:rPr lang="ja-JP" altLang="en-US" dirty="0">
                <a:latin typeface="メイリオ" panose="020B0604030504040204" pitchFamily="50" charset="-128"/>
                <a:ea typeface="メイリオ" panose="020B0604030504040204" pitchFamily="50" charset="-128"/>
              </a:rPr>
              <a:t>事業、担い手経営発展支援金融対策事業</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a:t>
            </a:r>
            <a:r>
              <a:rPr lang="ja-JP" altLang="en-US" dirty="0"/>
              <a:t>（スーパー</a:t>
            </a:r>
            <a:r>
              <a:rPr lang="en-US" altLang="ja-JP" dirty="0"/>
              <a:t>L</a:t>
            </a:r>
            <a:r>
              <a:rPr lang="ja-JP" altLang="en-US" dirty="0"/>
              <a:t>資金金利負担軽減措置）</a:t>
            </a:r>
            <a:endParaRPr lang="en-US" altLang="ja-JP" dirty="0"/>
          </a:p>
        </p:txBody>
      </p:sp>
      <p:sp>
        <p:nvSpPr>
          <p:cNvPr id="27" name="テキスト ボックス 26">
            <a:extLst>
              <a:ext uri="{FF2B5EF4-FFF2-40B4-BE49-F238E27FC236}">
                <a16:creationId xmlns:a16="http://schemas.microsoft.com/office/drawing/2014/main" id="{ED99C7EF-F535-43C0-A4A0-0C0A98BD5E5D}"/>
              </a:ext>
            </a:extLst>
          </p:cNvPr>
          <p:cNvSpPr txBox="1"/>
          <p:nvPr/>
        </p:nvSpPr>
        <p:spPr>
          <a:xfrm>
            <a:off x="799357" y="13239617"/>
            <a:ext cx="8725466"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・機構集積協力金のうち</a:t>
            </a:r>
            <a:r>
              <a:rPr lang="ja-JP" altLang="en-US" dirty="0">
                <a:latin typeface="メイリオ" panose="020B0604030504040204" pitchFamily="50" charset="-128"/>
                <a:ea typeface="メイリオ" panose="020B0604030504040204" pitchFamily="50" charset="-128"/>
              </a:rPr>
              <a:t>農地整備・集約協力金</a:t>
            </a:r>
            <a:r>
              <a:rPr lang="ja-JP" altLang="en-US" dirty="0"/>
              <a:t>（農地耕作条件改善事業の実施地区）</a:t>
            </a:r>
            <a:endParaRPr kumimoji="1" lang="ja-JP" altLang="en-US" dirty="0"/>
          </a:p>
        </p:txBody>
      </p:sp>
      <p:sp>
        <p:nvSpPr>
          <p:cNvPr id="29" name="タイトル 1">
            <a:extLst>
              <a:ext uri="{FF2B5EF4-FFF2-40B4-BE49-F238E27FC236}">
                <a16:creationId xmlns:a16="http://schemas.microsoft.com/office/drawing/2014/main" id="{3777DA6B-2F07-4F53-90CF-575A8D0E6915}"/>
              </a:ext>
            </a:extLst>
          </p:cNvPr>
          <p:cNvSpPr txBox="1">
            <a:spLocks/>
          </p:cNvSpPr>
          <p:nvPr/>
        </p:nvSpPr>
        <p:spPr>
          <a:xfrm>
            <a:off x="584100" y="9553069"/>
            <a:ext cx="11160000" cy="1241705"/>
          </a:xfrm>
          <a:prstGeom prst="rect">
            <a:avLst/>
          </a:prstGeom>
          <a:solidFill>
            <a:schemeClr val="accent6">
              <a:lumMod val="40000"/>
              <a:lumOff val="60000"/>
            </a:schemeClr>
          </a:solidFill>
          <a:ln w="38100">
            <a:solidFill>
              <a:srgbClr val="FF0000"/>
            </a:solidFill>
            <a:prstDash val="dash"/>
          </a:ln>
        </p:spPr>
        <p:txBody>
          <a:bodyPr vert="horz" lIns="216000" tIns="72000" rIns="180000" bIns="45720"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a:lnSpc>
                <a:spcPct val="100000"/>
              </a:lnSpc>
            </a:pPr>
            <a:r>
              <a:rPr lang="ja-JP" altLang="en-US" sz="2800"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実質化された人・農地プラン</a:t>
            </a:r>
            <a:r>
              <a:rPr lang="ja-JP" altLang="en-US" sz="2800" dirty="0">
                <a:latin typeface="メイリオ" panose="020B0604030504040204" pitchFamily="50" charset="-128"/>
                <a:ea typeface="メイリオ" panose="020B0604030504040204" pitchFamily="50" charset="-128"/>
              </a:rPr>
              <a:t>の地区やその地区で将来の農地利用を担う経営体となった方には、いろいろな支援措置があります</a:t>
            </a:r>
            <a:r>
              <a:rPr lang="ja-JP" altLang="en-US" sz="2800" dirty="0">
                <a:solidFill>
                  <a:schemeClr val="bg1"/>
                </a:solidFill>
                <a:latin typeface="メイリオ" panose="020B0604030504040204" pitchFamily="50" charset="-128"/>
                <a:ea typeface="メイリオ" panose="020B0604030504040204" pitchFamily="50" charset="-128"/>
              </a:rPr>
              <a:t>。</a:t>
            </a:r>
          </a:p>
        </p:txBody>
      </p:sp>
      <p:pic>
        <p:nvPicPr>
          <p:cNvPr id="24" name="図 23">
            <a:extLst>
              <a:ext uri="{FF2B5EF4-FFF2-40B4-BE49-F238E27FC236}">
                <a16:creationId xmlns:a16="http://schemas.microsoft.com/office/drawing/2014/main" id="{D27A165E-EF93-4201-A0B7-5F8AC9F3D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7860" y="14701183"/>
            <a:ext cx="1472864" cy="1109558"/>
          </a:xfrm>
          <a:prstGeom prst="rect">
            <a:avLst/>
          </a:prstGeom>
        </p:spPr>
      </p:pic>
      <p:pic>
        <p:nvPicPr>
          <p:cNvPr id="25" name="図 24">
            <a:extLst>
              <a:ext uri="{FF2B5EF4-FFF2-40B4-BE49-F238E27FC236}">
                <a16:creationId xmlns:a16="http://schemas.microsoft.com/office/drawing/2014/main" id="{3201EC37-C029-4E96-A7C3-1689E2158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259" y="12102022"/>
            <a:ext cx="1019355" cy="940354"/>
          </a:xfrm>
          <a:prstGeom prst="rect">
            <a:avLst/>
          </a:prstGeom>
        </p:spPr>
      </p:pic>
      <p:pic>
        <p:nvPicPr>
          <p:cNvPr id="26" name="図 25">
            <a:extLst>
              <a:ext uri="{FF2B5EF4-FFF2-40B4-BE49-F238E27FC236}">
                <a16:creationId xmlns:a16="http://schemas.microsoft.com/office/drawing/2014/main" id="{73FA0E9A-98DA-49D2-B905-6475EB4B2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45631" y="12732384"/>
            <a:ext cx="1181037" cy="978957"/>
          </a:xfrm>
          <a:prstGeom prst="rect">
            <a:avLst/>
          </a:prstGeom>
        </p:spPr>
      </p:pic>
      <p:sp>
        <p:nvSpPr>
          <p:cNvPr id="44" name="正方形/長方形 43">
            <a:extLst>
              <a:ext uri="{FF2B5EF4-FFF2-40B4-BE49-F238E27FC236}">
                <a16:creationId xmlns:a16="http://schemas.microsoft.com/office/drawing/2014/main" id="{CDEA30B7-D314-4C7D-85A5-F83E3276C028}"/>
              </a:ext>
            </a:extLst>
          </p:cNvPr>
          <p:cNvSpPr/>
          <p:nvPr/>
        </p:nvSpPr>
        <p:spPr>
          <a:xfrm>
            <a:off x="558764" y="2537183"/>
            <a:ext cx="7855894" cy="3957045"/>
          </a:xfrm>
          <a:prstGeom prst="rect">
            <a:avLst/>
          </a:prstGeom>
        </p:spPr>
        <p:txBody>
          <a:bodyPr wrap="square">
            <a:spAutoFit/>
          </a:bodyPr>
          <a:lstStyle/>
          <a:p>
            <a:pPr>
              <a:lnSpc>
                <a:spcPts val="3300"/>
              </a:lnSpc>
            </a:pP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人・農地プランの実質化とは？</a:t>
            </a:r>
            <a:r>
              <a:rPr lang="en-US" altLang="ja-JP" sz="2400" dirty="0">
                <a:latin typeface="ＭＳ ゴシック" panose="020B0609070205080204" pitchFamily="49" charset="-128"/>
                <a:ea typeface="ＭＳ ゴシック" panose="020B0609070205080204" pitchFamily="49" charset="-128"/>
              </a:rPr>
              <a:t>】</a:t>
            </a:r>
          </a:p>
          <a:p>
            <a:pPr>
              <a:lnSpc>
                <a:spcPts val="3300"/>
              </a:lnSpc>
            </a:pP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農業者の</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年齢</a:t>
            </a:r>
            <a:r>
              <a:rPr lang="ja-JP" altLang="en-US" sz="2400" dirty="0">
                <a:latin typeface="ＭＳ 明朝" panose="02020609040205080304" pitchFamily="17" charset="-128"/>
                <a:ea typeface="ＭＳ 明朝" panose="02020609040205080304" pitchFamily="17" charset="-128"/>
              </a:rPr>
              <a:t>と</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後継者の有無</a:t>
            </a:r>
            <a:r>
              <a:rPr lang="ja-JP" altLang="en-US" sz="2400" dirty="0">
                <a:latin typeface="ＭＳ 明朝" panose="02020609040205080304" pitchFamily="17" charset="-128"/>
                <a:ea typeface="ＭＳ 明朝" panose="02020609040205080304" pitchFamily="17" charset="-128"/>
              </a:rPr>
              <a:t>等を</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アンケートで確認</a:t>
            </a:r>
            <a:r>
              <a:rPr lang="ja-JP" altLang="en-US" sz="2400" dirty="0">
                <a:latin typeface="ＭＳ 明朝" panose="02020609040205080304" pitchFamily="17" charset="-128"/>
                <a:ea typeface="ＭＳ 明朝" panose="02020609040205080304" pitchFamily="17" charset="-128"/>
              </a:rPr>
              <a:t>。</a:t>
            </a:r>
            <a:endParaRPr lang="en-US" altLang="ja-JP" sz="2400" dirty="0">
              <a:latin typeface="ＭＳ 明朝" panose="02020609040205080304" pitchFamily="17" charset="-128"/>
              <a:ea typeface="ＭＳ 明朝" panose="02020609040205080304" pitchFamily="17" charset="-128"/>
            </a:endParaRPr>
          </a:p>
          <a:p>
            <a:pPr>
              <a:lnSpc>
                <a:spcPts val="3300"/>
              </a:lnSpc>
            </a:pPr>
            <a:r>
              <a:rPr lang="ja-JP" altLang="en-US" sz="2400" dirty="0">
                <a:latin typeface="ＭＳ 明朝" panose="02020609040205080304" pitchFamily="17" charset="-128"/>
                <a:ea typeface="ＭＳ 明朝" panose="02020609040205080304" pitchFamily="17" charset="-128"/>
              </a:rPr>
              <a:t>　（対象地区内の耕地面積の少なくとも過半をカバー）</a:t>
            </a:r>
          </a:p>
          <a:p>
            <a:pPr>
              <a:lnSpc>
                <a:spcPts val="3300"/>
              </a:lnSpc>
            </a:pPr>
            <a:r>
              <a:rPr lang="ja-JP" altLang="en-US" sz="2400" dirty="0">
                <a:latin typeface="ＭＳ 明朝" panose="02020609040205080304" pitchFamily="17" charset="-128"/>
                <a:ea typeface="ＭＳ 明朝" panose="02020609040205080304" pitchFamily="17" charset="-128"/>
              </a:rPr>
              <a:t>○これを</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地図化</a:t>
            </a:r>
            <a:r>
              <a:rPr lang="ja-JP" altLang="en-US" sz="2400" dirty="0">
                <a:latin typeface="ＭＳ 明朝" panose="02020609040205080304" pitchFamily="17" charset="-128"/>
                <a:ea typeface="ＭＳ 明朝" panose="02020609040205080304" pitchFamily="17" charset="-128"/>
              </a:rPr>
              <a:t>し、５～</a:t>
            </a:r>
            <a:r>
              <a:rPr lang="en-US" altLang="ja-JP" sz="2400" dirty="0">
                <a:latin typeface="ＭＳ 明朝" panose="02020609040205080304" pitchFamily="17" charset="-128"/>
                <a:ea typeface="ＭＳ 明朝" panose="02020609040205080304" pitchFamily="17" charset="-128"/>
              </a:rPr>
              <a:t>10</a:t>
            </a:r>
            <a:r>
              <a:rPr lang="ja-JP" altLang="en-US" sz="2400" dirty="0">
                <a:latin typeface="ＭＳ 明朝" panose="02020609040205080304" pitchFamily="17" charset="-128"/>
                <a:ea typeface="ＭＳ 明朝" panose="02020609040205080304" pitchFamily="17" charset="-128"/>
              </a:rPr>
              <a:t>年後に</a:t>
            </a:r>
          </a:p>
          <a:p>
            <a:pPr marL="273050" indent="-273050">
              <a:lnSpc>
                <a:spcPts val="3300"/>
              </a:lnSpc>
            </a:pPr>
            <a:r>
              <a:rPr lang="ja-JP" altLang="en-US" sz="2400" dirty="0">
                <a:latin typeface="ＭＳ 明朝" panose="02020609040205080304" pitchFamily="17" charset="-128"/>
                <a:ea typeface="ＭＳ 明朝" panose="02020609040205080304" pitchFamily="17" charset="-128"/>
              </a:rPr>
              <a:t>　</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後継者がいない農地の面積</a:t>
            </a:r>
            <a:r>
              <a:rPr lang="ja-JP" altLang="en-US" sz="2400" dirty="0">
                <a:latin typeface="ＭＳ 明朝" panose="02020609040205080304" pitchFamily="17" charset="-128"/>
                <a:ea typeface="ＭＳ 明朝" panose="02020609040205080304" pitchFamily="17" charset="-128"/>
              </a:rPr>
              <a:t>を「</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見える化</a:t>
            </a:r>
            <a:r>
              <a:rPr lang="ja-JP" altLang="en-US" sz="2400" dirty="0">
                <a:latin typeface="ＭＳ 明朝" panose="02020609040205080304" pitchFamily="17" charset="-128"/>
                <a:ea typeface="ＭＳ 明朝" panose="02020609040205080304" pitchFamily="17" charset="-128"/>
              </a:rPr>
              <a:t>」。</a:t>
            </a:r>
          </a:p>
          <a:p>
            <a:pPr>
              <a:lnSpc>
                <a:spcPts val="3300"/>
              </a:lnSpc>
            </a:pPr>
            <a:r>
              <a:rPr lang="ja-JP" altLang="en-US" sz="2400" dirty="0">
                <a:latin typeface="ＭＳ 明朝" panose="02020609040205080304" pitchFamily="17" charset="-128"/>
                <a:ea typeface="ＭＳ 明朝" panose="02020609040205080304" pitchFamily="17" charset="-128"/>
              </a:rPr>
              <a:t>○これを基に、</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農業者</a:t>
            </a:r>
            <a:r>
              <a:rPr lang="ja-JP" altLang="en-US" sz="2400" dirty="0">
                <a:latin typeface="ＭＳ 明朝" panose="02020609040205080304" pitchFamily="17" charset="-128"/>
                <a:ea typeface="ＭＳ 明朝" panose="02020609040205080304" pitchFamily="17" charset="-128"/>
              </a:rPr>
              <a:t>、市町村、ＪＡ、農業委員会、　　</a:t>
            </a:r>
            <a:endParaRPr lang="en-US" altLang="ja-JP" sz="2400" dirty="0">
              <a:latin typeface="ＭＳ 明朝" panose="02020609040205080304" pitchFamily="17" charset="-128"/>
              <a:ea typeface="ＭＳ 明朝" panose="02020609040205080304" pitchFamily="17" charset="-128"/>
            </a:endParaRPr>
          </a:p>
          <a:p>
            <a:pPr>
              <a:lnSpc>
                <a:spcPts val="3300"/>
              </a:lnSpc>
            </a:pPr>
            <a:r>
              <a:rPr lang="ja-JP" altLang="en-US" sz="2400" dirty="0">
                <a:latin typeface="ＭＳ 明朝" panose="02020609040205080304" pitchFamily="17" charset="-128"/>
                <a:ea typeface="ＭＳ 明朝" panose="02020609040205080304" pitchFamily="17" charset="-128"/>
              </a:rPr>
              <a:t>　土地改良区等の関係者が</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徹底した話合い</a:t>
            </a:r>
            <a:r>
              <a:rPr lang="ja-JP" altLang="en-US" sz="2400" dirty="0">
                <a:latin typeface="ＭＳ 明朝" panose="02020609040205080304" pitchFamily="17" charset="-128"/>
                <a:ea typeface="ＭＳ 明朝" panose="02020609040205080304" pitchFamily="17" charset="-128"/>
              </a:rPr>
              <a:t>を行い、　　</a:t>
            </a:r>
            <a:endParaRPr lang="en-US" altLang="ja-JP" sz="2400" dirty="0">
              <a:latin typeface="ＭＳ 明朝" panose="02020609040205080304" pitchFamily="17" charset="-128"/>
              <a:ea typeface="ＭＳ 明朝" panose="02020609040205080304" pitchFamily="17" charset="-128"/>
            </a:endParaRPr>
          </a:p>
          <a:p>
            <a:pPr>
              <a:lnSpc>
                <a:spcPts val="3300"/>
              </a:lnSpc>
            </a:pPr>
            <a:r>
              <a:rPr lang="ja-JP" altLang="en-US" sz="2400" dirty="0">
                <a:latin typeface="ＭＳ 明朝" panose="02020609040205080304" pitchFamily="17" charset="-128"/>
                <a:ea typeface="ＭＳ 明朝" panose="02020609040205080304" pitchFamily="17" charset="-128"/>
              </a:rPr>
              <a:t>　</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５～</a:t>
            </a:r>
            <a:r>
              <a:rPr lang="en-US" altLang="ja-JP" sz="2400" dirty="0">
                <a:solidFill>
                  <a:schemeClr val="accent2">
                    <a:lumMod val="75000"/>
                  </a:schemeClr>
                </a:solidFill>
                <a:latin typeface="ＭＳ ゴシック" panose="020B0609070205080204" pitchFamily="49" charset="-128"/>
                <a:ea typeface="ＭＳ ゴシック" panose="020B0609070205080204" pitchFamily="49" charset="-128"/>
              </a:rPr>
              <a:t>10</a:t>
            </a:r>
            <a:r>
              <a:rPr lang="ja-JP" altLang="en-US" sz="2400" dirty="0">
                <a:solidFill>
                  <a:schemeClr val="accent2">
                    <a:lumMod val="75000"/>
                  </a:schemeClr>
                </a:solidFill>
                <a:latin typeface="ＭＳ ゴシック" panose="020B0609070205080204" pitchFamily="49" charset="-128"/>
                <a:ea typeface="ＭＳ ゴシック" panose="020B0609070205080204" pitchFamily="49" charset="-128"/>
              </a:rPr>
              <a:t>年後の農地利用を担う経営体の在り方</a:t>
            </a:r>
            <a:r>
              <a:rPr lang="ja-JP" altLang="en-US" sz="2400" dirty="0">
                <a:latin typeface="ＭＳ 明朝" panose="02020609040205080304" pitchFamily="17" charset="-128"/>
                <a:ea typeface="ＭＳ 明朝" panose="02020609040205080304" pitchFamily="17" charset="-128"/>
              </a:rPr>
              <a:t>を          </a:t>
            </a:r>
            <a:endParaRPr lang="en-US" altLang="ja-JP" sz="2400" dirty="0">
              <a:latin typeface="ＭＳ 明朝" panose="02020609040205080304" pitchFamily="17" charset="-128"/>
              <a:ea typeface="ＭＳ 明朝" panose="02020609040205080304" pitchFamily="17" charset="-128"/>
            </a:endParaRPr>
          </a:p>
          <a:p>
            <a:pPr>
              <a:lnSpc>
                <a:spcPts val="2000"/>
              </a:lnSpc>
            </a:pPr>
            <a:r>
              <a:rPr lang="ja-JP" altLang="en-US" sz="2400" dirty="0">
                <a:latin typeface="ＭＳ 明朝" panose="02020609040205080304" pitchFamily="17" charset="-128"/>
                <a:ea typeface="ＭＳ 明朝" panose="02020609040205080304" pitchFamily="17" charset="-128"/>
              </a:rPr>
              <a:t>　決めていく。</a:t>
            </a:r>
            <a:r>
              <a:rPr lang="ja-JP" altLang="en-US" sz="1400" dirty="0">
                <a:latin typeface="ＭＳ 明朝" panose="02020609040205080304" pitchFamily="17" charset="-128"/>
                <a:ea typeface="ＭＳ 明朝" panose="02020609040205080304" pitchFamily="17" charset="-128"/>
              </a:rPr>
              <a:t>（将来の農地利用を担う経営体になる人がいない場合には、新規就</a:t>
            </a:r>
            <a:endParaRPr lang="en-US" altLang="ja-JP" sz="1400" dirty="0">
              <a:latin typeface="ＭＳ 明朝" panose="02020609040205080304" pitchFamily="17" charset="-128"/>
              <a:ea typeface="ＭＳ 明朝" panose="02020609040205080304" pitchFamily="17" charset="-128"/>
            </a:endParaRPr>
          </a:p>
          <a:p>
            <a:pPr>
              <a:lnSpc>
                <a:spcPts val="2000"/>
              </a:lnSpc>
            </a:pPr>
            <a:r>
              <a:rPr lang="ja-JP" altLang="en-US" sz="1400" dirty="0">
                <a:latin typeface="ＭＳ 明朝" panose="02020609040205080304" pitchFamily="17" charset="-128"/>
                <a:ea typeface="ＭＳ 明朝" panose="02020609040205080304" pitchFamily="17" charset="-128"/>
              </a:rPr>
              <a:t>　　農者や入作を希望する認定農業者などの地区外からの受入れを促進する方針を定めます。）</a:t>
            </a:r>
          </a:p>
        </p:txBody>
      </p:sp>
      <p:sp>
        <p:nvSpPr>
          <p:cNvPr id="46" name="正方形/長方形 45">
            <a:extLst>
              <a:ext uri="{FF2B5EF4-FFF2-40B4-BE49-F238E27FC236}">
                <a16:creationId xmlns:a16="http://schemas.microsoft.com/office/drawing/2014/main" id="{D5B1C1C8-01F7-4C92-A9D5-81EF2BEA7B0F}"/>
              </a:ext>
            </a:extLst>
          </p:cNvPr>
          <p:cNvSpPr/>
          <p:nvPr/>
        </p:nvSpPr>
        <p:spPr>
          <a:xfrm>
            <a:off x="658590" y="6691494"/>
            <a:ext cx="11298603" cy="1092607"/>
          </a:xfrm>
          <a:prstGeom prst="rect">
            <a:avLst/>
          </a:prstGeom>
        </p:spPr>
        <p:txBody>
          <a:bodyPr wrap="square">
            <a:spAutoFit/>
          </a:bodyPr>
          <a:lstStyle/>
          <a:p>
            <a:pPr>
              <a:lnSpc>
                <a:spcPts val="2600"/>
              </a:lnSpc>
            </a:pPr>
            <a:r>
              <a:rPr lang="ja-JP" altLang="en-US" sz="2000" b="1" dirty="0">
                <a:solidFill>
                  <a:schemeClr val="accent2">
                    <a:lumMod val="75000"/>
                  </a:schemeClr>
                </a:solidFill>
                <a:latin typeface="メイリオ" panose="020B0604030504040204" pitchFamily="50" charset="-128"/>
                <a:ea typeface="メイリオ" panose="020B0604030504040204" pitchFamily="50" charset="-128"/>
              </a:rPr>
              <a:t>農業者の皆さんの話合いが盛り上がるように、市町村、農業委員会、農地バンク（＝農地中間管理機構）、地域によってはＪＡや土地改良区も参加・協力しながら、地図やデータの提供、アドバイスや各種補助事業の説明を行うなど、連携してサポートします。</a:t>
            </a:r>
            <a:endParaRPr lang="en-US" altLang="ja-JP" sz="20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a16="http://schemas.microsoft.com/office/drawing/2014/main" id="{39AE2DA7-E605-4E43-8A13-4687EC9ED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993" y="2274159"/>
            <a:ext cx="3824184" cy="3025355"/>
          </a:xfrm>
          <a:prstGeom prst="rect">
            <a:avLst/>
          </a:prstGeom>
        </p:spPr>
      </p:pic>
      <p:pic>
        <p:nvPicPr>
          <p:cNvPr id="58" name="図 57">
            <a:extLst>
              <a:ext uri="{FF2B5EF4-FFF2-40B4-BE49-F238E27FC236}">
                <a16:creationId xmlns:a16="http://schemas.microsoft.com/office/drawing/2014/main" id="{0B1E526C-F37F-4128-BB0E-B4272F1C54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2719" y="4919899"/>
            <a:ext cx="1602275" cy="1240471"/>
          </a:xfrm>
          <a:prstGeom prst="rect">
            <a:avLst/>
          </a:prstGeom>
        </p:spPr>
      </p:pic>
      <p:sp>
        <p:nvSpPr>
          <p:cNvPr id="59" name="吹き出し: 角を丸めた四角形 58">
            <a:extLst>
              <a:ext uri="{FF2B5EF4-FFF2-40B4-BE49-F238E27FC236}">
                <a16:creationId xmlns:a16="http://schemas.microsoft.com/office/drawing/2014/main" id="{65A89E0A-4D33-43BF-A55A-30DA3DC564B9}"/>
              </a:ext>
            </a:extLst>
          </p:cNvPr>
          <p:cNvSpPr/>
          <p:nvPr/>
        </p:nvSpPr>
        <p:spPr>
          <a:xfrm>
            <a:off x="9867232" y="5113881"/>
            <a:ext cx="2009084" cy="1240472"/>
          </a:xfrm>
          <a:prstGeom prst="wedgeRoundRectCallout">
            <a:avLst>
              <a:gd name="adj1" fmla="val -59229"/>
              <a:gd name="adj2" fmla="val -226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地図を見ながら話し合うと、</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盛り上がるよ</a:t>
            </a:r>
          </a:p>
        </p:txBody>
      </p:sp>
    </p:spTree>
    <p:extLst>
      <p:ext uri="{BB962C8B-B14F-4D97-AF65-F5344CB8AC3E}">
        <p14:creationId xmlns:p14="http://schemas.microsoft.com/office/powerpoint/2010/main" val="1762016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docProps/app.xml><?xml version="1.0" encoding="utf-8"?>
<Properties xmlns="http://schemas.openxmlformats.org/officeDocument/2006/extended-properties" xmlns:vt="http://schemas.openxmlformats.org/officeDocument/2006/docPropsVTypes">
  <Template>blank</Template>
  <TotalTime>1509</TotalTime>
  <Words>393</Words>
  <Application>Microsoft Office PowerPoint</Application>
  <PresentationFormat>ユーザー設定</PresentationFormat>
  <Paragraphs>41</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ＤＨＰ特太ゴシック体</vt:lpstr>
      <vt:lpstr>HGP創英角ﾎﾟｯﾌﾟ体</vt:lpstr>
      <vt:lpstr>HG創英角ｺﾞｼｯｸUB</vt:lpstr>
      <vt:lpstr>ＭＳ ゴシック</vt:lpstr>
      <vt:lpstr>ＭＳ 明朝</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農業者のみなさん ５～10年先の地域の農地を誰が担っていくか話し合っていますか？</dc:title>
  <dc:creator>村田　浩康</dc:creator>
  <cp:lastModifiedBy>村田　浩康</cp:lastModifiedBy>
  <cp:revision>125</cp:revision>
  <cp:lastPrinted>2020-02-17T10:24:37Z</cp:lastPrinted>
  <dcterms:created xsi:type="dcterms:W3CDTF">2019-07-24T07:16:19Z</dcterms:created>
  <dcterms:modified xsi:type="dcterms:W3CDTF">2020-02-18T00:21:23Z</dcterms:modified>
</cp:coreProperties>
</file>