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85" r:id="rId6"/>
    <p:sldId id="286" r:id="rId7"/>
    <p:sldId id="299" r:id="rId8"/>
    <p:sldId id="298" r:id="rId9"/>
    <p:sldId id="297" r:id="rId10"/>
    <p:sldId id="287" r:id="rId11"/>
    <p:sldId id="289" r:id="rId1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AD680-E26C-45F2-905F-B55520B9B3F2}" v="87" dt="2021-04-16T01:27:38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 雄太" userId="4d84583c-af3a-40a3-9994-f86b2a6ed2e4" providerId="ADAL" clId="{8B9AD680-E26C-45F2-905F-B55520B9B3F2}"/>
    <pc:docChg chg="undo custSel addSld delSld modSld sldOrd">
      <pc:chgData name="佐藤 雄太" userId="4d84583c-af3a-40a3-9994-f86b2a6ed2e4" providerId="ADAL" clId="{8B9AD680-E26C-45F2-905F-B55520B9B3F2}" dt="2021-04-16T01:07:26.638" v="6909" actId="47"/>
      <pc:docMkLst>
        <pc:docMk/>
      </pc:docMkLst>
      <pc:sldChg chg="del">
        <pc:chgData name="佐藤 雄太" userId="4d84583c-af3a-40a3-9994-f86b2a6ed2e4" providerId="ADAL" clId="{8B9AD680-E26C-45F2-905F-B55520B9B3F2}" dt="2021-04-14T01:27:36.644" v="3714" actId="2696"/>
        <pc:sldMkLst>
          <pc:docMk/>
          <pc:sldMk cId="3704616352" sldId="257"/>
        </pc:sldMkLst>
      </pc:sldChg>
      <pc:sldChg chg="modSp del mod">
        <pc:chgData name="佐藤 雄太" userId="4d84583c-af3a-40a3-9994-f86b2a6ed2e4" providerId="ADAL" clId="{8B9AD680-E26C-45F2-905F-B55520B9B3F2}" dt="2021-04-16T01:07:26.638" v="6909" actId="47"/>
        <pc:sldMkLst>
          <pc:docMk/>
          <pc:sldMk cId="1017752031" sldId="258"/>
        </pc:sldMkLst>
        <pc:spChg chg="mod">
          <ac:chgData name="佐藤 雄太" userId="4d84583c-af3a-40a3-9994-f86b2a6ed2e4" providerId="ADAL" clId="{8B9AD680-E26C-45F2-905F-B55520B9B3F2}" dt="2021-04-14T01:28:46.442" v="3726" actId="20577"/>
          <ac:spMkLst>
            <pc:docMk/>
            <pc:sldMk cId="1017752031" sldId="258"/>
            <ac:spMk id="2" creationId="{3D6DBD1E-0DF3-40D0-AA8E-7D3D7159A59B}"/>
          </ac:spMkLst>
        </pc:spChg>
      </pc:sldChg>
      <pc:sldChg chg="modSp del mod ord">
        <pc:chgData name="佐藤 雄太" userId="4d84583c-af3a-40a3-9994-f86b2a6ed2e4" providerId="ADAL" clId="{8B9AD680-E26C-45F2-905F-B55520B9B3F2}" dt="2021-04-16T01:07:26.638" v="6909" actId="47"/>
        <pc:sldMkLst>
          <pc:docMk/>
          <pc:sldMk cId="658371932" sldId="259"/>
        </pc:sldMkLst>
        <pc:spChg chg="mod">
          <ac:chgData name="佐藤 雄太" userId="4d84583c-af3a-40a3-9994-f86b2a6ed2e4" providerId="ADAL" clId="{8B9AD680-E26C-45F2-905F-B55520B9B3F2}" dt="2021-04-14T01:28:42.104" v="3722" actId="20577"/>
          <ac:spMkLst>
            <pc:docMk/>
            <pc:sldMk cId="658371932" sldId="259"/>
            <ac:spMk id="2" creationId="{3D6DBD1E-0DF3-40D0-AA8E-7D3D7159A59B}"/>
          </ac:spMkLst>
        </pc:spChg>
      </pc:sldChg>
      <pc:sldChg chg="del">
        <pc:chgData name="佐藤 雄太" userId="4d84583c-af3a-40a3-9994-f86b2a6ed2e4" providerId="ADAL" clId="{8B9AD680-E26C-45F2-905F-B55520B9B3F2}" dt="2021-04-13T12:39:42.347" v="3710" actId="47"/>
        <pc:sldMkLst>
          <pc:docMk/>
          <pc:sldMk cId="4145425795" sldId="260"/>
        </pc:sldMkLst>
      </pc:sldChg>
      <pc:sldChg chg="del">
        <pc:chgData name="佐藤 雄太" userId="4d84583c-af3a-40a3-9994-f86b2a6ed2e4" providerId="ADAL" clId="{8B9AD680-E26C-45F2-905F-B55520B9B3F2}" dt="2021-04-14T01:28:34.563" v="3715" actId="47"/>
        <pc:sldMkLst>
          <pc:docMk/>
          <pc:sldMk cId="1708666786" sldId="261"/>
        </pc:sldMkLst>
      </pc:sldChg>
      <pc:sldChg chg="del">
        <pc:chgData name="佐藤 雄太" userId="4d84583c-af3a-40a3-9994-f86b2a6ed2e4" providerId="ADAL" clId="{8B9AD680-E26C-45F2-905F-B55520B9B3F2}" dt="2021-04-14T01:28:37.243" v="3716" actId="47"/>
        <pc:sldMkLst>
          <pc:docMk/>
          <pc:sldMk cId="885350730" sldId="262"/>
        </pc:sldMkLst>
      </pc:sldChg>
      <pc:sldChg chg="modSp mod">
        <pc:chgData name="佐藤 雄太" userId="4d84583c-af3a-40a3-9994-f86b2a6ed2e4" providerId="ADAL" clId="{8B9AD680-E26C-45F2-905F-B55520B9B3F2}" dt="2021-04-14T10:06:19.950" v="3880" actId="20577"/>
        <pc:sldMkLst>
          <pc:docMk/>
          <pc:sldMk cId="4202249803" sldId="266"/>
        </pc:sldMkLst>
        <pc:spChg chg="mod">
          <ac:chgData name="佐藤 雄太" userId="4d84583c-af3a-40a3-9994-f86b2a6ed2e4" providerId="ADAL" clId="{8B9AD680-E26C-45F2-905F-B55520B9B3F2}" dt="2021-04-14T10:06:19.950" v="3880" actId="20577"/>
          <ac:spMkLst>
            <pc:docMk/>
            <pc:sldMk cId="4202249803" sldId="266"/>
            <ac:spMk id="3" creationId="{3DD6D7C6-F8F0-4BE8-AB11-17F5D846F84F}"/>
          </ac:spMkLst>
        </pc:spChg>
      </pc:sldChg>
      <pc:sldChg chg="addSp delSp modSp mod">
        <pc:chgData name="佐藤 雄太" userId="4d84583c-af3a-40a3-9994-f86b2a6ed2e4" providerId="ADAL" clId="{8B9AD680-E26C-45F2-905F-B55520B9B3F2}" dt="2021-04-13T11:38:47.269" v="249" actId="1076"/>
        <pc:sldMkLst>
          <pc:docMk/>
          <pc:sldMk cId="2423371662" sldId="269"/>
        </pc:sldMkLst>
        <pc:spChg chg="add mod">
          <ac:chgData name="佐藤 雄太" userId="4d84583c-af3a-40a3-9994-f86b2a6ed2e4" providerId="ADAL" clId="{8B9AD680-E26C-45F2-905F-B55520B9B3F2}" dt="2021-04-13T11:36:23.440" v="113" actId="1076"/>
          <ac:spMkLst>
            <pc:docMk/>
            <pc:sldMk cId="2423371662" sldId="269"/>
            <ac:spMk id="6" creationId="{64915B01-0384-4C08-9457-9478AD450A46}"/>
          </ac:spMkLst>
        </pc:spChg>
        <pc:spChg chg="add mod">
          <ac:chgData name="佐藤 雄太" userId="4d84583c-af3a-40a3-9994-f86b2a6ed2e4" providerId="ADAL" clId="{8B9AD680-E26C-45F2-905F-B55520B9B3F2}" dt="2021-04-13T11:38:47.269" v="249" actId="1076"/>
          <ac:spMkLst>
            <pc:docMk/>
            <pc:sldMk cId="2423371662" sldId="269"/>
            <ac:spMk id="13" creationId="{FB7F21E4-C9FF-4885-A039-15F5FCBF51C3}"/>
          </ac:spMkLst>
        </pc:spChg>
        <pc:spChg chg="del">
          <ac:chgData name="佐藤 雄太" userId="4d84583c-af3a-40a3-9994-f86b2a6ed2e4" providerId="ADAL" clId="{8B9AD680-E26C-45F2-905F-B55520B9B3F2}" dt="2021-04-13T11:34:43.847" v="0" actId="478"/>
          <ac:spMkLst>
            <pc:docMk/>
            <pc:sldMk cId="2423371662" sldId="269"/>
            <ac:spMk id="14" creationId="{679609B7-0B1B-4A41-A290-D68BE959C9CF}"/>
          </ac:spMkLst>
        </pc:spChg>
        <pc:picChg chg="mod">
          <ac:chgData name="佐藤 雄太" userId="4d84583c-af3a-40a3-9994-f86b2a6ed2e4" providerId="ADAL" clId="{8B9AD680-E26C-45F2-905F-B55520B9B3F2}" dt="2021-04-13T11:36:14.465" v="112" actId="1076"/>
          <ac:picMkLst>
            <pc:docMk/>
            <pc:sldMk cId="2423371662" sldId="269"/>
            <ac:picMk id="5" creationId="{7023EA47-2A7A-4786-A17C-EE87DDFE0BF1}"/>
          </ac:picMkLst>
        </pc:picChg>
        <pc:picChg chg="add mod">
          <ac:chgData name="佐藤 雄太" userId="4d84583c-af3a-40a3-9994-f86b2a6ed2e4" providerId="ADAL" clId="{8B9AD680-E26C-45F2-905F-B55520B9B3F2}" dt="2021-04-13T11:37:58.498" v="119" actId="1076"/>
          <ac:picMkLst>
            <pc:docMk/>
            <pc:sldMk cId="2423371662" sldId="269"/>
            <ac:picMk id="7" creationId="{790C54EC-C482-4D5C-92AD-42B1B664E95A}"/>
          </ac:picMkLst>
        </pc:picChg>
        <pc:picChg chg="del">
          <ac:chgData name="佐藤 雄太" userId="4d84583c-af3a-40a3-9994-f86b2a6ed2e4" providerId="ADAL" clId="{8B9AD680-E26C-45F2-905F-B55520B9B3F2}" dt="2021-04-13T11:34:43.847" v="0" actId="478"/>
          <ac:picMkLst>
            <pc:docMk/>
            <pc:sldMk cId="2423371662" sldId="269"/>
            <ac:picMk id="2058" creationId="{CE51F951-A84B-47E7-8560-14F6D32CCFED}"/>
          </ac:picMkLst>
        </pc:picChg>
      </pc:sldChg>
      <pc:sldChg chg="addSp delSp modSp add mod">
        <pc:chgData name="佐藤 雄太" userId="4d84583c-af3a-40a3-9994-f86b2a6ed2e4" providerId="ADAL" clId="{8B9AD680-E26C-45F2-905F-B55520B9B3F2}" dt="2021-04-13T11:45:11.002" v="641" actId="1076"/>
        <pc:sldMkLst>
          <pc:docMk/>
          <pc:sldMk cId="2283504794" sldId="270"/>
        </pc:sldMkLst>
        <pc:spChg chg="mod">
          <ac:chgData name="佐藤 雄太" userId="4d84583c-af3a-40a3-9994-f86b2a6ed2e4" providerId="ADAL" clId="{8B9AD680-E26C-45F2-905F-B55520B9B3F2}" dt="2021-04-13T11:38:57.549" v="263" actId="20577"/>
          <ac:spMkLst>
            <pc:docMk/>
            <pc:sldMk cId="2283504794" sldId="270"/>
            <ac:spMk id="2" creationId="{61433B19-2CEC-4882-8AED-08D9594A558F}"/>
          </ac:spMkLst>
        </pc:spChg>
        <pc:spChg chg="mod">
          <ac:chgData name="佐藤 雄太" userId="4d84583c-af3a-40a3-9994-f86b2a6ed2e4" providerId="ADAL" clId="{8B9AD680-E26C-45F2-905F-B55520B9B3F2}" dt="2021-04-13T11:40:37.328" v="360" actId="20577"/>
          <ac:spMkLst>
            <pc:docMk/>
            <pc:sldMk cId="2283504794" sldId="270"/>
            <ac:spMk id="3" creationId="{3DD6D7C6-F8F0-4BE8-AB11-17F5D846F84F}"/>
          </ac:spMkLst>
        </pc:spChg>
        <pc:spChg chg="del mod">
          <ac:chgData name="佐藤 雄太" userId="4d84583c-af3a-40a3-9994-f86b2a6ed2e4" providerId="ADAL" clId="{8B9AD680-E26C-45F2-905F-B55520B9B3F2}" dt="2021-04-13T11:44:10.690" v="627"/>
          <ac:spMkLst>
            <pc:docMk/>
            <pc:sldMk cId="2283504794" sldId="270"/>
            <ac:spMk id="6" creationId="{64915B01-0384-4C08-9457-9478AD450A46}"/>
          </ac:spMkLst>
        </pc:spChg>
        <pc:spChg chg="mod">
          <ac:chgData name="佐藤 雄太" userId="4d84583c-af3a-40a3-9994-f86b2a6ed2e4" providerId="ADAL" clId="{8B9AD680-E26C-45F2-905F-B55520B9B3F2}" dt="2021-04-13T11:44:16.680" v="633" actId="20577"/>
          <ac:spMkLst>
            <pc:docMk/>
            <pc:sldMk cId="2283504794" sldId="270"/>
            <ac:spMk id="9" creationId="{D76AC649-AE11-412A-A5F0-A581C920020F}"/>
          </ac:spMkLst>
        </pc:spChg>
        <pc:spChg chg="mod">
          <ac:chgData name="佐藤 雄太" userId="4d84583c-af3a-40a3-9994-f86b2a6ed2e4" providerId="ADAL" clId="{8B9AD680-E26C-45F2-905F-B55520B9B3F2}" dt="2021-04-13T11:42:33.297" v="507" actId="20577"/>
          <ac:spMkLst>
            <pc:docMk/>
            <pc:sldMk cId="2283504794" sldId="270"/>
            <ac:spMk id="12" creationId="{2267D9F6-A9E9-4284-B01D-5766C174F1AD}"/>
          </ac:spMkLst>
        </pc:spChg>
        <pc:picChg chg="del">
          <ac:chgData name="佐藤 雄太" userId="4d84583c-af3a-40a3-9994-f86b2a6ed2e4" providerId="ADAL" clId="{8B9AD680-E26C-45F2-905F-B55520B9B3F2}" dt="2021-04-13T11:41:17.794" v="361" actId="478"/>
          <ac:picMkLst>
            <pc:docMk/>
            <pc:sldMk cId="2283504794" sldId="270"/>
            <ac:picMk id="4" creationId="{95C37907-5D29-43F7-A6C5-8D6FC69BBA19}"/>
          </ac:picMkLst>
        </pc:picChg>
        <pc:picChg chg="del">
          <ac:chgData name="佐藤 雄太" userId="4d84583c-af3a-40a3-9994-f86b2a6ed2e4" providerId="ADAL" clId="{8B9AD680-E26C-45F2-905F-B55520B9B3F2}" dt="2021-04-13T11:42:42.326" v="508" actId="478"/>
          <ac:picMkLst>
            <pc:docMk/>
            <pc:sldMk cId="2283504794" sldId="270"/>
            <ac:picMk id="5" creationId="{7023EA47-2A7A-4786-A17C-EE87DDFE0BF1}"/>
          </ac:picMkLst>
        </pc:picChg>
        <pc:picChg chg="del">
          <ac:chgData name="佐藤 雄太" userId="4d84583c-af3a-40a3-9994-f86b2a6ed2e4" providerId="ADAL" clId="{8B9AD680-E26C-45F2-905F-B55520B9B3F2}" dt="2021-04-13T11:44:36.870" v="634" actId="478"/>
          <ac:picMkLst>
            <pc:docMk/>
            <pc:sldMk cId="2283504794" sldId="270"/>
            <ac:picMk id="7" creationId="{790C54EC-C482-4D5C-92AD-42B1B664E95A}"/>
          </ac:picMkLst>
        </pc:picChg>
        <pc:picChg chg="add mod modCrop">
          <ac:chgData name="佐藤 雄太" userId="4d84583c-af3a-40a3-9994-f86b2a6ed2e4" providerId="ADAL" clId="{8B9AD680-E26C-45F2-905F-B55520B9B3F2}" dt="2021-04-13T11:40:06.269" v="275" actId="1076"/>
          <ac:picMkLst>
            <pc:docMk/>
            <pc:sldMk cId="2283504794" sldId="270"/>
            <ac:picMk id="8" creationId="{CE417084-636B-421A-AA39-D63135708EF1}"/>
          </ac:picMkLst>
        </pc:picChg>
        <pc:picChg chg="add mod modCrop">
          <ac:chgData name="佐藤 雄太" userId="4d84583c-af3a-40a3-9994-f86b2a6ed2e4" providerId="ADAL" clId="{8B9AD680-E26C-45F2-905F-B55520B9B3F2}" dt="2021-04-13T11:41:47.556" v="369" actId="1076"/>
          <ac:picMkLst>
            <pc:docMk/>
            <pc:sldMk cId="2283504794" sldId="270"/>
            <ac:picMk id="10" creationId="{93877195-8A9B-4E5F-AF74-96D9BACFF52C}"/>
          </ac:picMkLst>
        </pc:picChg>
        <pc:picChg chg="add del mod">
          <ac:chgData name="佐藤 雄太" userId="4d84583c-af3a-40a3-9994-f86b2a6ed2e4" providerId="ADAL" clId="{8B9AD680-E26C-45F2-905F-B55520B9B3F2}" dt="2021-04-13T11:42:46.993" v="511" actId="478"/>
          <ac:picMkLst>
            <pc:docMk/>
            <pc:sldMk cId="2283504794" sldId="270"/>
            <ac:picMk id="11" creationId="{4ABF5779-F66A-4EFE-9972-372251594265}"/>
          </ac:picMkLst>
        </pc:picChg>
        <pc:picChg chg="add mod modCrop">
          <ac:chgData name="佐藤 雄太" userId="4d84583c-af3a-40a3-9994-f86b2a6ed2e4" providerId="ADAL" clId="{8B9AD680-E26C-45F2-905F-B55520B9B3F2}" dt="2021-04-13T11:44:10.438" v="625" actId="1076"/>
          <ac:picMkLst>
            <pc:docMk/>
            <pc:sldMk cId="2283504794" sldId="270"/>
            <ac:picMk id="14" creationId="{A84A2D60-B6AB-452B-8465-9A189A1F6F0B}"/>
          </ac:picMkLst>
        </pc:picChg>
        <pc:picChg chg="add mod modCrop">
          <ac:chgData name="佐藤 雄太" userId="4d84583c-af3a-40a3-9994-f86b2a6ed2e4" providerId="ADAL" clId="{8B9AD680-E26C-45F2-905F-B55520B9B3F2}" dt="2021-04-13T11:45:11.002" v="641" actId="1076"/>
          <ac:picMkLst>
            <pc:docMk/>
            <pc:sldMk cId="2283504794" sldId="270"/>
            <ac:picMk id="15" creationId="{D3FD23E9-2EC3-4E45-8874-A03EA51699A7}"/>
          </ac:picMkLst>
        </pc:picChg>
        <pc:picChg chg="del">
          <ac:chgData name="佐藤 雄太" userId="4d84583c-af3a-40a3-9994-f86b2a6ed2e4" providerId="ADAL" clId="{8B9AD680-E26C-45F2-905F-B55520B9B3F2}" dt="2021-04-13T11:39:33.138" v="266" actId="478"/>
          <ac:picMkLst>
            <pc:docMk/>
            <pc:sldMk cId="2283504794" sldId="270"/>
            <ac:picMk id="1026" creationId="{E6857C94-74AB-421E-97D0-E93F8898FAC4}"/>
          </ac:picMkLst>
        </pc:picChg>
      </pc:sldChg>
      <pc:sldChg chg="add del">
        <pc:chgData name="佐藤 雄太" userId="4d84583c-af3a-40a3-9994-f86b2a6ed2e4" providerId="ADAL" clId="{8B9AD680-E26C-45F2-905F-B55520B9B3F2}" dt="2021-04-13T11:39:31.354" v="265" actId="2890"/>
        <pc:sldMkLst>
          <pc:docMk/>
          <pc:sldMk cId="1928074143" sldId="271"/>
        </pc:sldMkLst>
      </pc:sldChg>
      <pc:sldChg chg="addSp delSp modSp add mod">
        <pc:chgData name="佐藤 雄太" userId="4d84583c-af3a-40a3-9994-f86b2a6ed2e4" providerId="ADAL" clId="{8B9AD680-E26C-45F2-905F-B55520B9B3F2}" dt="2021-04-16T01:01:51.895" v="6712" actId="20577"/>
        <pc:sldMkLst>
          <pc:docMk/>
          <pc:sldMk cId="2305002474" sldId="271"/>
        </pc:sldMkLst>
        <pc:spChg chg="mod">
          <ac:chgData name="佐藤 雄太" userId="4d84583c-af3a-40a3-9994-f86b2a6ed2e4" providerId="ADAL" clId="{8B9AD680-E26C-45F2-905F-B55520B9B3F2}" dt="2021-04-16T01:01:51.895" v="6712" actId="20577"/>
          <ac:spMkLst>
            <pc:docMk/>
            <pc:sldMk cId="2305002474" sldId="271"/>
            <ac:spMk id="2" creationId="{61433B19-2CEC-4882-8AED-08D9594A558F}"/>
          </ac:spMkLst>
        </pc:spChg>
        <pc:spChg chg="del mod">
          <ac:chgData name="佐藤 雄太" userId="4d84583c-af3a-40a3-9994-f86b2a6ed2e4" providerId="ADAL" clId="{8B9AD680-E26C-45F2-905F-B55520B9B3F2}" dt="2021-04-13T12:04:53.948" v="1975" actId="478"/>
          <ac:spMkLst>
            <pc:docMk/>
            <pc:sldMk cId="2305002474" sldId="271"/>
            <ac:spMk id="3" creationId="{3DD6D7C6-F8F0-4BE8-AB11-17F5D846F84F}"/>
          </ac:spMkLst>
        </pc:spChg>
        <pc:spChg chg="add mod">
          <ac:chgData name="佐藤 雄太" userId="4d84583c-af3a-40a3-9994-f86b2a6ed2e4" providerId="ADAL" clId="{8B9AD680-E26C-45F2-905F-B55520B9B3F2}" dt="2021-04-16T01:01:21.478" v="6669" actId="478"/>
          <ac:spMkLst>
            <pc:docMk/>
            <pc:sldMk cId="2305002474" sldId="271"/>
            <ac:spMk id="4" creationId="{77F9D3FE-75D5-4CCA-A857-DE93E5B76987}"/>
          </ac:spMkLst>
        </pc:spChg>
        <pc:spChg chg="add mod">
          <ac:chgData name="佐藤 雄太" userId="4d84583c-af3a-40a3-9994-f86b2a6ed2e4" providerId="ADAL" clId="{8B9AD680-E26C-45F2-905F-B55520B9B3F2}" dt="2021-04-13T12:05:28.895" v="1985" actId="1076"/>
          <ac:spMkLst>
            <pc:docMk/>
            <pc:sldMk cId="2305002474" sldId="271"/>
            <ac:spMk id="6" creationId="{8E16467A-7225-4A98-A235-D1D16DC12C8E}"/>
          </ac:spMkLst>
        </pc:spChg>
        <pc:spChg chg="add mod">
          <ac:chgData name="佐藤 雄太" userId="4d84583c-af3a-40a3-9994-f86b2a6ed2e4" providerId="ADAL" clId="{8B9AD680-E26C-45F2-905F-B55520B9B3F2}" dt="2021-04-13T12:06:28.835" v="2108" actId="1076"/>
          <ac:spMkLst>
            <pc:docMk/>
            <pc:sldMk cId="2305002474" sldId="271"/>
            <ac:spMk id="8" creationId="{205200B9-FA65-4D78-8ACC-3678DBC9C87C}"/>
          </ac:spMkLst>
        </pc:spChg>
        <pc:spChg chg="add mod">
          <ac:chgData name="佐藤 雄太" userId="4d84583c-af3a-40a3-9994-f86b2a6ed2e4" providerId="ADAL" clId="{8B9AD680-E26C-45F2-905F-B55520B9B3F2}" dt="2021-04-13T12:05:34.718" v="1988" actId="1076"/>
          <ac:spMkLst>
            <pc:docMk/>
            <pc:sldMk cId="2305002474" sldId="271"/>
            <ac:spMk id="10" creationId="{2762253F-ABFD-4372-B336-9E43DC79D3DB}"/>
          </ac:spMkLst>
        </pc:spChg>
        <pc:spChg chg="add del mod">
          <ac:chgData name="佐藤 雄太" userId="4d84583c-af3a-40a3-9994-f86b2a6ed2e4" providerId="ADAL" clId="{8B9AD680-E26C-45F2-905F-B55520B9B3F2}" dt="2021-04-16T01:01:21.478" v="6669" actId="478"/>
          <ac:spMkLst>
            <pc:docMk/>
            <pc:sldMk cId="2305002474" sldId="271"/>
            <ac:spMk id="12" creationId="{936972F5-2B32-4C9E-A109-78CACF3BE11B}"/>
          </ac:spMkLst>
        </pc:spChg>
        <pc:spChg chg="add del">
          <ac:chgData name="佐藤 雄太" userId="4d84583c-af3a-40a3-9994-f86b2a6ed2e4" providerId="ADAL" clId="{8B9AD680-E26C-45F2-905F-B55520B9B3F2}" dt="2021-04-13T12:04:27.682" v="1935" actId="22"/>
          <ac:spMkLst>
            <pc:docMk/>
            <pc:sldMk cId="2305002474" sldId="271"/>
            <ac:spMk id="12" creationId="{DFA7B10C-C3CF-462B-BA41-6764BA44ACF2}"/>
          </ac:spMkLst>
        </pc:spChg>
        <pc:spChg chg="add del mod">
          <ac:chgData name="佐藤 雄太" userId="4d84583c-af3a-40a3-9994-f86b2a6ed2e4" providerId="ADAL" clId="{8B9AD680-E26C-45F2-905F-B55520B9B3F2}" dt="2021-04-13T12:04:56.789" v="1976" actId="478"/>
          <ac:spMkLst>
            <pc:docMk/>
            <pc:sldMk cId="2305002474" sldId="271"/>
            <ac:spMk id="14" creationId="{C4A92C15-3DFA-4634-8C09-3E45931231D7}"/>
          </ac:spMkLst>
        </pc:spChg>
        <pc:spChg chg="add mod">
          <ac:chgData name="佐藤 雄太" userId="4d84583c-af3a-40a3-9994-f86b2a6ed2e4" providerId="ADAL" clId="{8B9AD680-E26C-45F2-905F-B55520B9B3F2}" dt="2021-04-13T12:06:14.646" v="2103" actId="1076"/>
          <ac:spMkLst>
            <pc:docMk/>
            <pc:sldMk cId="2305002474" sldId="271"/>
            <ac:spMk id="15" creationId="{88142920-9770-4DE4-A98F-5F7EB4503390}"/>
          </ac:spMkLst>
        </pc:spChg>
        <pc:spChg chg="add mod">
          <ac:chgData name="佐藤 雄太" userId="4d84583c-af3a-40a3-9994-f86b2a6ed2e4" providerId="ADAL" clId="{8B9AD680-E26C-45F2-905F-B55520B9B3F2}" dt="2021-04-13T12:07:40.014" v="2238" actId="20577"/>
          <ac:spMkLst>
            <pc:docMk/>
            <pc:sldMk cId="2305002474" sldId="271"/>
            <ac:spMk id="17" creationId="{83FAE93C-24AC-4B3C-BA28-B78AAA1258A5}"/>
          </ac:spMkLst>
        </pc:spChg>
        <pc:picChg chg="add del mod">
          <ac:chgData name="佐藤 雄太" userId="4d84583c-af3a-40a3-9994-f86b2a6ed2e4" providerId="ADAL" clId="{8B9AD680-E26C-45F2-905F-B55520B9B3F2}" dt="2021-04-13T11:58:28.764" v="1807" actId="478"/>
          <ac:picMkLst>
            <pc:docMk/>
            <pc:sldMk cId="2305002474" sldId="271"/>
            <ac:picMk id="4" creationId="{1E33D894-1AE9-46CD-934A-E9DF132FE0D3}"/>
          </ac:picMkLst>
        </pc:picChg>
        <pc:picChg chg="add mod modCrop">
          <ac:chgData name="佐藤 雄太" userId="4d84583c-af3a-40a3-9994-f86b2a6ed2e4" providerId="ADAL" clId="{8B9AD680-E26C-45F2-905F-B55520B9B3F2}" dt="2021-04-13T12:05:31.438" v="1986" actId="1076"/>
          <ac:picMkLst>
            <pc:docMk/>
            <pc:sldMk cId="2305002474" sldId="271"/>
            <ac:picMk id="5" creationId="{A2A97B76-8591-43DE-A17E-C665631D3F50}"/>
          </ac:picMkLst>
        </pc:picChg>
        <pc:picChg chg="add mod modCrop">
          <ac:chgData name="佐藤 雄太" userId="4d84583c-af3a-40a3-9994-f86b2a6ed2e4" providerId="ADAL" clId="{8B9AD680-E26C-45F2-905F-B55520B9B3F2}" dt="2021-04-13T12:06:25.657" v="2107" actId="1076"/>
          <ac:picMkLst>
            <pc:docMk/>
            <pc:sldMk cId="2305002474" sldId="271"/>
            <ac:picMk id="7" creationId="{0F95E8AC-1674-4AB1-9D47-BC0E78082096}"/>
          </ac:picMkLst>
        </pc:picChg>
        <pc:picChg chg="add mod modCrop">
          <ac:chgData name="佐藤 雄太" userId="4d84583c-af3a-40a3-9994-f86b2a6ed2e4" providerId="ADAL" clId="{8B9AD680-E26C-45F2-905F-B55520B9B3F2}" dt="2021-04-13T12:06:12.687" v="2102" actId="1076"/>
          <ac:picMkLst>
            <pc:docMk/>
            <pc:sldMk cId="2305002474" sldId="271"/>
            <ac:picMk id="9" creationId="{11B18402-5931-47E1-9FF4-95B42378DBB9}"/>
          </ac:picMkLst>
        </pc:picChg>
        <pc:picChg chg="add mod modCrop">
          <ac:chgData name="佐藤 雄太" userId="4d84583c-af3a-40a3-9994-f86b2a6ed2e4" providerId="ADAL" clId="{8B9AD680-E26C-45F2-905F-B55520B9B3F2}" dt="2021-04-13T12:07:04.546" v="2114" actId="1076"/>
          <ac:picMkLst>
            <pc:docMk/>
            <pc:sldMk cId="2305002474" sldId="271"/>
            <ac:picMk id="16" creationId="{D5973750-C7E1-4555-A061-8AEC5AFCDBCF}"/>
          </ac:picMkLst>
        </pc:picChg>
      </pc:sldChg>
      <pc:sldChg chg="modSp add mod ord">
        <pc:chgData name="佐藤 雄太" userId="4d84583c-af3a-40a3-9994-f86b2a6ed2e4" providerId="ADAL" clId="{8B9AD680-E26C-45F2-905F-B55520B9B3F2}" dt="2021-04-16T01:02:30.003" v="6725" actId="20577"/>
        <pc:sldMkLst>
          <pc:docMk/>
          <pc:sldMk cId="2890803495" sldId="272"/>
        </pc:sldMkLst>
        <pc:spChg chg="mod">
          <ac:chgData name="佐藤 雄太" userId="4d84583c-af3a-40a3-9994-f86b2a6ed2e4" providerId="ADAL" clId="{8B9AD680-E26C-45F2-905F-B55520B9B3F2}" dt="2021-04-16T01:02:30.003" v="6725" actId="20577"/>
          <ac:spMkLst>
            <pc:docMk/>
            <pc:sldMk cId="2890803495" sldId="272"/>
            <ac:spMk id="2" creationId="{61433B19-2CEC-4882-8AED-08D9594A558F}"/>
          </ac:spMkLst>
        </pc:spChg>
        <pc:spChg chg="mod">
          <ac:chgData name="佐藤 雄太" userId="4d84583c-af3a-40a3-9994-f86b2a6ed2e4" providerId="ADAL" clId="{8B9AD680-E26C-45F2-905F-B55520B9B3F2}" dt="2021-04-16T01:00:44.744" v="6663" actId="14100"/>
          <ac:spMkLst>
            <pc:docMk/>
            <pc:sldMk cId="2890803495" sldId="272"/>
            <ac:spMk id="3" creationId="{3DD6D7C6-F8F0-4BE8-AB11-17F5D846F84F}"/>
          </ac:spMkLst>
        </pc:spChg>
      </pc:sldChg>
      <pc:sldChg chg="addSp delSp modSp add mod">
        <pc:chgData name="佐藤 雄太" userId="4d84583c-af3a-40a3-9994-f86b2a6ed2e4" providerId="ADAL" clId="{8B9AD680-E26C-45F2-905F-B55520B9B3F2}" dt="2021-04-16T01:02:09.414" v="6717" actId="20577"/>
        <pc:sldMkLst>
          <pc:docMk/>
          <pc:sldMk cId="3548729635" sldId="273"/>
        </pc:sldMkLst>
        <pc:spChg chg="mod">
          <ac:chgData name="佐藤 雄太" userId="4d84583c-af3a-40a3-9994-f86b2a6ed2e4" providerId="ADAL" clId="{8B9AD680-E26C-45F2-905F-B55520B9B3F2}" dt="2021-04-16T01:02:09.414" v="6717" actId="20577"/>
          <ac:spMkLst>
            <pc:docMk/>
            <pc:sldMk cId="3548729635" sldId="273"/>
            <ac:spMk id="2" creationId="{61433B19-2CEC-4882-8AED-08D9594A558F}"/>
          </ac:spMkLst>
        </pc:spChg>
        <pc:spChg chg="mod">
          <ac:chgData name="佐藤 雄太" userId="4d84583c-af3a-40a3-9994-f86b2a6ed2e4" providerId="ADAL" clId="{8B9AD680-E26C-45F2-905F-B55520B9B3F2}" dt="2021-04-13T12:18:27.624" v="3528" actId="1076"/>
          <ac:spMkLst>
            <pc:docMk/>
            <pc:sldMk cId="3548729635" sldId="273"/>
            <ac:spMk id="6" creationId="{8E16467A-7225-4A98-A235-D1D16DC12C8E}"/>
          </ac:spMkLst>
        </pc:spChg>
        <pc:spChg chg="mod">
          <ac:chgData name="佐藤 雄太" userId="4d84583c-af3a-40a3-9994-f86b2a6ed2e4" providerId="ADAL" clId="{8B9AD680-E26C-45F2-905F-B55520B9B3F2}" dt="2021-04-13T12:26:30.864" v="3540" actId="6549"/>
          <ac:spMkLst>
            <pc:docMk/>
            <pc:sldMk cId="3548729635" sldId="273"/>
            <ac:spMk id="8" creationId="{205200B9-FA65-4D78-8ACC-3678DBC9C87C}"/>
          </ac:spMkLst>
        </pc:spChg>
        <pc:spChg chg="mod">
          <ac:chgData name="佐藤 雄太" userId="4d84583c-af3a-40a3-9994-f86b2a6ed2e4" providerId="ADAL" clId="{8B9AD680-E26C-45F2-905F-B55520B9B3F2}" dt="2021-04-13T12:33:46.317" v="3610" actId="20577"/>
          <ac:spMkLst>
            <pc:docMk/>
            <pc:sldMk cId="3548729635" sldId="273"/>
            <ac:spMk id="10" creationId="{2762253F-ABFD-4372-B336-9E43DC79D3DB}"/>
          </ac:spMkLst>
        </pc:spChg>
        <pc:spChg chg="del mod">
          <ac:chgData name="佐藤 雄太" userId="4d84583c-af3a-40a3-9994-f86b2a6ed2e4" providerId="ADAL" clId="{8B9AD680-E26C-45F2-905F-B55520B9B3F2}" dt="2021-04-16T01:00:54.619" v="6664" actId="478"/>
          <ac:spMkLst>
            <pc:docMk/>
            <pc:sldMk cId="3548729635" sldId="273"/>
            <ac:spMk id="15" creationId="{88142920-9770-4DE4-A98F-5F7EB4503390}"/>
          </ac:spMkLst>
        </pc:spChg>
        <pc:spChg chg="mod">
          <ac:chgData name="佐藤 雄太" userId="4d84583c-af3a-40a3-9994-f86b2a6ed2e4" providerId="ADAL" clId="{8B9AD680-E26C-45F2-905F-B55520B9B3F2}" dt="2021-04-13T12:34:06.613" v="3628" actId="20577"/>
          <ac:spMkLst>
            <pc:docMk/>
            <pc:sldMk cId="3548729635" sldId="273"/>
            <ac:spMk id="17" creationId="{83FAE93C-24AC-4B3C-BA28-B78AAA1258A5}"/>
          </ac:spMkLst>
        </pc:spChg>
        <pc:picChg chg="add mod modCrop">
          <ac:chgData name="佐藤 雄太" userId="4d84583c-af3a-40a3-9994-f86b2a6ed2e4" providerId="ADAL" clId="{8B9AD680-E26C-45F2-905F-B55520B9B3F2}" dt="2021-04-13T12:17:17.917" v="3382" actId="1076"/>
          <ac:picMkLst>
            <pc:docMk/>
            <pc:sldMk cId="3548729635" sldId="273"/>
            <ac:picMk id="3" creationId="{D7FF2DE4-69E7-466A-AB11-C0953D93BE08}"/>
          </ac:picMkLst>
        </pc:picChg>
        <pc:picChg chg="add mod modCrop">
          <ac:chgData name="佐藤 雄太" userId="4d84583c-af3a-40a3-9994-f86b2a6ed2e4" providerId="ADAL" clId="{8B9AD680-E26C-45F2-905F-B55520B9B3F2}" dt="2021-04-13T12:26:09.757" v="3536" actId="1076"/>
          <ac:picMkLst>
            <pc:docMk/>
            <pc:sldMk cId="3548729635" sldId="273"/>
            <ac:picMk id="4" creationId="{3C455AEF-8B43-4804-8A77-FEAEE074641B}"/>
          </ac:picMkLst>
        </pc:picChg>
        <pc:picChg chg="del">
          <ac:chgData name="佐藤 雄太" userId="4d84583c-af3a-40a3-9994-f86b2a6ed2e4" providerId="ADAL" clId="{8B9AD680-E26C-45F2-905F-B55520B9B3F2}" dt="2021-04-13T12:16:52.876" v="3375" actId="478"/>
          <ac:picMkLst>
            <pc:docMk/>
            <pc:sldMk cId="3548729635" sldId="273"/>
            <ac:picMk id="5" creationId="{A2A97B76-8591-43DE-A17E-C665631D3F50}"/>
          </ac:picMkLst>
        </pc:picChg>
        <pc:picChg chg="del">
          <ac:chgData name="佐藤 雄太" userId="4d84583c-af3a-40a3-9994-f86b2a6ed2e4" providerId="ADAL" clId="{8B9AD680-E26C-45F2-905F-B55520B9B3F2}" dt="2021-04-13T12:18:53.723" v="3529" actId="478"/>
          <ac:picMkLst>
            <pc:docMk/>
            <pc:sldMk cId="3548729635" sldId="273"/>
            <ac:picMk id="7" creationId="{0F95E8AC-1674-4AB1-9D47-BC0E78082096}"/>
          </ac:picMkLst>
        </pc:picChg>
        <pc:picChg chg="del mod">
          <ac:chgData name="佐藤 雄太" userId="4d84583c-af3a-40a3-9994-f86b2a6ed2e4" providerId="ADAL" clId="{8B9AD680-E26C-45F2-905F-B55520B9B3F2}" dt="2021-04-13T12:31:35.682" v="3578" actId="478"/>
          <ac:picMkLst>
            <pc:docMk/>
            <pc:sldMk cId="3548729635" sldId="273"/>
            <ac:picMk id="9" creationId="{11B18402-5931-47E1-9FF4-95B42378DBB9}"/>
          </ac:picMkLst>
        </pc:picChg>
        <pc:picChg chg="add mod modCrop">
          <ac:chgData name="佐藤 雄太" userId="4d84583c-af3a-40a3-9994-f86b2a6ed2e4" providerId="ADAL" clId="{8B9AD680-E26C-45F2-905F-B55520B9B3F2}" dt="2021-04-13T12:32:13.803" v="3584" actId="1076"/>
          <ac:picMkLst>
            <pc:docMk/>
            <pc:sldMk cId="3548729635" sldId="273"/>
            <ac:picMk id="11" creationId="{BBD6522C-8265-4FDD-BD70-52F7BD505A98}"/>
          </ac:picMkLst>
        </pc:picChg>
        <pc:picChg chg="add mod modCrop">
          <ac:chgData name="佐藤 雄太" userId="4d84583c-af3a-40a3-9994-f86b2a6ed2e4" providerId="ADAL" clId="{8B9AD680-E26C-45F2-905F-B55520B9B3F2}" dt="2021-04-13T12:34:10.111" v="3629" actId="1076"/>
          <ac:picMkLst>
            <pc:docMk/>
            <pc:sldMk cId="3548729635" sldId="273"/>
            <ac:picMk id="12" creationId="{4A336E14-8759-4F3A-8C8F-21125984853F}"/>
          </ac:picMkLst>
        </pc:picChg>
        <pc:picChg chg="del mod">
          <ac:chgData name="佐藤 雄太" userId="4d84583c-af3a-40a3-9994-f86b2a6ed2e4" providerId="ADAL" clId="{8B9AD680-E26C-45F2-905F-B55520B9B3F2}" dt="2021-04-13T12:32:21.813" v="3587" actId="478"/>
          <ac:picMkLst>
            <pc:docMk/>
            <pc:sldMk cId="3548729635" sldId="273"/>
            <ac:picMk id="16" creationId="{D5973750-C7E1-4555-A061-8AEC5AFCDBCF}"/>
          </ac:picMkLst>
        </pc:picChg>
      </pc:sldChg>
      <pc:sldChg chg="addSp delSp modSp add mod">
        <pc:chgData name="佐藤 雄太" userId="4d84583c-af3a-40a3-9994-f86b2a6ed2e4" providerId="ADAL" clId="{8B9AD680-E26C-45F2-905F-B55520B9B3F2}" dt="2021-04-16T01:02:17.736" v="6722" actId="20577"/>
        <pc:sldMkLst>
          <pc:docMk/>
          <pc:sldMk cId="1915260190" sldId="274"/>
        </pc:sldMkLst>
        <pc:spChg chg="mod">
          <ac:chgData name="佐藤 雄太" userId="4d84583c-af3a-40a3-9994-f86b2a6ed2e4" providerId="ADAL" clId="{8B9AD680-E26C-45F2-905F-B55520B9B3F2}" dt="2021-04-16T01:02:17.736" v="6722" actId="20577"/>
          <ac:spMkLst>
            <pc:docMk/>
            <pc:sldMk cId="1915260190" sldId="274"/>
            <ac:spMk id="2" creationId="{61433B19-2CEC-4882-8AED-08D9594A558F}"/>
          </ac:spMkLst>
        </pc:spChg>
        <pc:spChg chg="mod">
          <ac:chgData name="佐藤 雄太" userId="4d84583c-af3a-40a3-9994-f86b2a6ed2e4" providerId="ADAL" clId="{8B9AD680-E26C-45F2-905F-B55520B9B3F2}" dt="2021-04-13T12:35:45.548" v="3657" actId="20577"/>
          <ac:spMkLst>
            <pc:docMk/>
            <pc:sldMk cId="1915260190" sldId="274"/>
            <ac:spMk id="6" creationId="{8E16467A-7225-4A98-A235-D1D16DC12C8E}"/>
          </ac:spMkLst>
        </pc:spChg>
        <pc:spChg chg="mod">
          <ac:chgData name="佐藤 雄太" userId="4d84583c-af3a-40a3-9994-f86b2a6ed2e4" providerId="ADAL" clId="{8B9AD680-E26C-45F2-905F-B55520B9B3F2}" dt="2021-04-13T12:36:21.017" v="3692" actId="20577"/>
          <ac:spMkLst>
            <pc:docMk/>
            <pc:sldMk cId="1915260190" sldId="274"/>
            <ac:spMk id="8" creationId="{205200B9-FA65-4D78-8ACC-3678DBC9C87C}"/>
          </ac:spMkLst>
        </pc:spChg>
        <pc:spChg chg="del mod">
          <ac:chgData name="佐藤 雄太" userId="4d84583c-af3a-40a3-9994-f86b2a6ed2e4" providerId="ADAL" clId="{8B9AD680-E26C-45F2-905F-B55520B9B3F2}" dt="2021-04-13T12:38:33.993" v="3707" actId="478"/>
          <ac:spMkLst>
            <pc:docMk/>
            <pc:sldMk cId="1915260190" sldId="274"/>
            <ac:spMk id="10" creationId="{2762253F-ABFD-4372-B336-9E43DC79D3DB}"/>
          </ac:spMkLst>
        </pc:spChg>
        <pc:spChg chg="del">
          <ac:chgData name="佐藤 雄太" userId="4d84583c-af3a-40a3-9994-f86b2a6ed2e4" providerId="ADAL" clId="{8B9AD680-E26C-45F2-905F-B55520B9B3F2}" dt="2021-04-13T12:38:33.993" v="3707" actId="478"/>
          <ac:spMkLst>
            <pc:docMk/>
            <pc:sldMk cId="1915260190" sldId="274"/>
            <ac:spMk id="15" creationId="{88142920-9770-4DE4-A98F-5F7EB4503390}"/>
          </ac:spMkLst>
        </pc:spChg>
        <pc:spChg chg="del">
          <ac:chgData name="佐藤 雄太" userId="4d84583c-af3a-40a3-9994-f86b2a6ed2e4" providerId="ADAL" clId="{8B9AD680-E26C-45F2-905F-B55520B9B3F2}" dt="2021-04-13T12:38:33.993" v="3707" actId="478"/>
          <ac:spMkLst>
            <pc:docMk/>
            <pc:sldMk cId="1915260190" sldId="274"/>
            <ac:spMk id="17" creationId="{83FAE93C-24AC-4B3C-BA28-B78AAA1258A5}"/>
          </ac:spMkLst>
        </pc:spChg>
        <pc:picChg chg="del">
          <ac:chgData name="佐藤 雄太" userId="4d84583c-af3a-40a3-9994-f86b2a6ed2e4" providerId="ADAL" clId="{8B9AD680-E26C-45F2-905F-B55520B9B3F2}" dt="2021-04-13T12:34:43.937" v="3635" actId="478"/>
          <ac:picMkLst>
            <pc:docMk/>
            <pc:sldMk cId="1915260190" sldId="274"/>
            <ac:picMk id="3" creationId="{D7FF2DE4-69E7-466A-AB11-C0953D93BE08}"/>
          </ac:picMkLst>
        </pc:picChg>
        <pc:picChg chg="del">
          <ac:chgData name="佐藤 雄太" userId="4d84583c-af3a-40a3-9994-f86b2a6ed2e4" providerId="ADAL" clId="{8B9AD680-E26C-45F2-905F-B55520B9B3F2}" dt="2021-04-13T12:36:42.151" v="3693" actId="478"/>
          <ac:picMkLst>
            <pc:docMk/>
            <pc:sldMk cId="1915260190" sldId="274"/>
            <ac:picMk id="4" creationId="{3C455AEF-8B43-4804-8A77-FEAEE074641B}"/>
          </ac:picMkLst>
        </pc:picChg>
        <pc:picChg chg="add mod modCrop">
          <ac:chgData name="佐藤 雄太" userId="4d84583c-af3a-40a3-9994-f86b2a6ed2e4" providerId="ADAL" clId="{8B9AD680-E26C-45F2-905F-B55520B9B3F2}" dt="2021-04-13T12:35:12.435" v="3640" actId="1076"/>
          <ac:picMkLst>
            <pc:docMk/>
            <pc:sldMk cId="1915260190" sldId="274"/>
            <ac:picMk id="5" creationId="{25824AF1-3A0D-4565-AB74-51BD069A1D63}"/>
          </ac:picMkLst>
        </pc:picChg>
        <pc:picChg chg="add mod modCrop">
          <ac:chgData name="佐藤 雄太" userId="4d84583c-af3a-40a3-9994-f86b2a6ed2e4" providerId="ADAL" clId="{8B9AD680-E26C-45F2-905F-B55520B9B3F2}" dt="2021-04-13T12:37:08.689" v="3698" actId="1076"/>
          <ac:picMkLst>
            <pc:docMk/>
            <pc:sldMk cId="1915260190" sldId="274"/>
            <ac:picMk id="7" creationId="{96D4F7EB-DA35-459E-8008-9D8B0F6E8D3E}"/>
          </ac:picMkLst>
        </pc:picChg>
        <pc:picChg chg="add del mod modCrop">
          <ac:chgData name="佐藤 雄太" userId="4d84583c-af3a-40a3-9994-f86b2a6ed2e4" providerId="ADAL" clId="{8B9AD680-E26C-45F2-905F-B55520B9B3F2}" dt="2021-04-13T12:38:33.993" v="3707" actId="478"/>
          <ac:picMkLst>
            <pc:docMk/>
            <pc:sldMk cId="1915260190" sldId="274"/>
            <ac:picMk id="9" creationId="{6C77F18D-D585-4406-A4A6-5654D4B81E4C}"/>
          </ac:picMkLst>
        </pc:picChg>
        <pc:picChg chg="del">
          <ac:chgData name="佐藤 雄太" userId="4d84583c-af3a-40a3-9994-f86b2a6ed2e4" providerId="ADAL" clId="{8B9AD680-E26C-45F2-905F-B55520B9B3F2}" dt="2021-04-13T12:37:34.755" v="3699" actId="478"/>
          <ac:picMkLst>
            <pc:docMk/>
            <pc:sldMk cId="1915260190" sldId="274"/>
            <ac:picMk id="11" creationId="{BBD6522C-8265-4FDD-BD70-52F7BD505A98}"/>
          </ac:picMkLst>
        </pc:picChg>
        <pc:picChg chg="del">
          <ac:chgData name="佐藤 雄太" userId="4d84583c-af3a-40a3-9994-f86b2a6ed2e4" providerId="ADAL" clId="{8B9AD680-E26C-45F2-905F-B55520B9B3F2}" dt="2021-04-13T12:38:33.993" v="3707" actId="478"/>
          <ac:picMkLst>
            <pc:docMk/>
            <pc:sldMk cId="1915260190" sldId="274"/>
            <ac:picMk id="12" creationId="{4A336E14-8759-4F3A-8C8F-21125984853F}"/>
          </ac:picMkLst>
        </pc:picChg>
      </pc:sldChg>
      <pc:sldChg chg="new">
        <pc:chgData name="佐藤 雄太" userId="4d84583c-af3a-40a3-9994-f86b2a6ed2e4" providerId="ADAL" clId="{8B9AD680-E26C-45F2-905F-B55520B9B3F2}" dt="2021-04-14T01:29:01.572" v="3729" actId="680"/>
        <pc:sldMkLst>
          <pc:docMk/>
          <pc:sldMk cId="881977338" sldId="275"/>
        </pc:sldMkLst>
      </pc:sldChg>
      <pc:sldChg chg="delSp add del mod">
        <pc:chgData name="佐藤 雄太" userId="4d84583c-af3a-40a3-9994-f86b2a6ed2e4" providerId="ADAL" clId="{8B9AD680-E26C-45F2-905F-B55520B9B3F2}" dt="2021-04-13T12:39:42.347" v="3710" actId="47"/>
        <pc:sldMkLst>
          <pc:docMk/>
          <pc:sldMk cId="1688845516" sldId="275"/>
        </pc:sldMkLst>
        <pc:picChg chg="del">
          <ac:chgData name="佐藤 雄太" userId="4d84583c-af3a-40a3-9994-f86b2a6ed2e4" providerId="ADAL" clId="{8B9AD680-E26C-45F2-905F-B55520B9B3F2}" dt="2021-04-13T12:39:36.622" v="3709" actId="478"/>
          <ac:picMkLst>
            <pc:docMk/>
            <pc:sldMk cId="1688845516" sldId="275"/>
            <ac:picMk id="5" creationId="{25824AF1-3A0D-4565-AB74-51BD069A1D63}"/>
          </ac:picMkLst>
        </pc:picChg>
        <pc:picChg chg="del">
          <ac:chgData name="佐藤 雄太" userId="4d84583c-af3a-40a3-9994-f86b2a6ed2e4" providerId="ADAL" clId="{8B9AD680-E26C-45F2-905F-B55520B9B3F2}" dt="2021-04-13T12:39:36.622" v="3709" actId="478"/>
          <ac:picMkLst>
            <pc:docMk/>
            <pc:sldMk cId="1688845516" sldId="275"/>
            <ac:picMk id="7" creationId="{96D4F7EB-DA35-459E-8008-9D8B0F6E8D3E}"/>
          </ac:picMkLst>
        </pc:picChg>
      </pc:sldChg>
      <pc:sldChg chg="modSp del mod">
        <pc:chgData name="佐藤 雄太" userId="4d84583c-af3a-40a3-9994-f86b2a6ed2e4" providerId="ADAL" clId="{8B9AD680-E26C-45F2-905F-B55520B9B3F2}" dt="2021-04-14T01:28:34.563" v="3715" actId="47"/>
        <pc:sldMkLst>
          <pc:docMk/>
          <pc:sldMk cId="2127484357" sldId="275"/>
        </pc:sldMkLst>
        <pc:spChg chg="mod">
          <ac:chgData name="佐藤 雄太" userId="4d84583c-af3a-40a3-9994-f86b2a6ed2e4" providerId="ADAL" clId="{8B9AD680-E26C-45F2-905F-B55520B9B3F2}" dt="2021-04-13T12:40:40.594" v="3713" actId="21"/>
          <ac:spMkLst>
            <pc:docMk/>
            <pc:sldMk cId="2127484357" sldId="275"/>
            <ac:spMk id="3" creationId="{3DD6D7C6-F8F0-4BE8-AB11-17F5D846F84F}"/>
          </ac:spMkLst>
        </pc:spChg>
      </pc:sldChg>
      <pc:sldChg chg="new del">
        <pc:chgData name="佐藤 雄太" userId="4d84583c-af3a-40a3-9994-f86b2a6ed2e4" providerId="ADAL" clId="{8B9AD680-E26C-45F2-905F-B55520B9B3F2}" dt="2021-04-14T01:28:59.883" v="3728" actId="680"/>
        <pc:sldMkLst>
          <pc:docMk/>
          <pc:sldMk cId="3658053984" sldId="275"/>
        </pc:sldMkLst>
      </pc:sldChg>
      <pc:sldChg chg="modSp mod">
        <pc:chgData name="佐藤 雄太" userId="4d84583c-af3a-40a3-9994-f86b2a6ed2e4" providerId="ADAL" clId="{8B9AD680-E26C-45F2-905F-B55520B9B3F2}" dt="2021-04-16T01:06:03.511" v="6835" actId="20577"/>
        <pc:sldMkLst>
          <pc:docMk/>
          <pc:sldMk cId="4144555778" sldId="276"/>
        </pc:sldMkLst>
        <pc:spChg chg="mod">
          <ac:chgData name="佐藤 雄太" userId="4d84583c-af3a-40a3-9994-f86b2a6ed2e4" providerId="ADAL" clId="{8B9AD680-E26C-45F2-905F-B55520B9B3F2}" dt="2021-04-16T01:05:28.737" v="6730" actId="20577"/>
          <ac:spMkLst>
            <pc:docMk/>
            <pc:sldMk cId="4144555778" sldId="276"/>
            <ac:spMk id="2" creationId="{61433B19-2CEC-4882-8AED-08D9594A558F}"/>
          </ac:spMkLst>
        </pc:spChg>
        <pc:spChg chg="mod">
          <ac:chgData name="佐藤 雄太" userId="4d84583c-af3a-40a3-9994-f86b2a6ed2e4" providerId="ADAL" clId="{8B9AD680-E26C-45F2-905F-B55520B9B3F2}" dt="2021-04-16T01:06:03.511" v="6835" actId="20577"/>
          <ac:spMkLst>
            <pc:docMk/>
            <pc:sldMk cId="4144555778" sldId="276"/>
            <ac:spMk id="3" creationId="{3DD6D7C6-F8F0-4BE8-AB11-17F5D846F84F}"/>
          </ac:spMkLst>
        </pc:spChg>
      </pc:sldChg>
      <pc:sldChg chg="addSp delSp modSp mod">
        <pc:chgData name="佐藤 雄太" userId="4d84583c-af3a-40a3-9994-f86b2a6ed2e4" providerId="ADAL" clId="{8B9AD680-E26C-45F2-905F-B55520B9B3F2}" dt="2021-04-16T01:06:16.885" v="6854" actId="20577"/>
        <pc:sldMkLst>
          <pc:docMk/>
          <pc:sldMk cId="968049323" sldId="277"/>
        </pc:sldMkLst>
        <pc:spChg chg="mod">
          <ac:chgData name="佐藤 雄太" userId="4d84583c-af3a-40a3-9994-f86b2a6ed2e4" providerId="ADAL" clId="{8B9AD680-E26C-45F2-905F-B55520B9B3F2}" dt="2021-04-16T01:06:16.885" v="6854" actId="20577"/>
          <ac:spMkLst>
            <pc:docMk/>
            <pc:sldMk cId="968049323" sldId="277"/>
            <ac:spMk id="2" creationId="{61433B19-2CEC-4882-8AED-08D9594A558F}"/>
          </ac:spMkLst>
        </pc:spChg>
        <pc:spChg chg="mod">
          <ac:chgData name="佐藤 雄太" userId="4d84583c-af3a-40a3-9994-f86b2a6ed2e4" providerId="ADAL" clId="{8B9AD680-E26C-45F2-905F-B55520B9B3F2}" dt="2021-04-14T10:21:05.213" v="4468" actId="20577"/>
          <ac:spMkLst>
            <pc:docMk/>
            <pc:sldMk cId="968049323" sldId="277"/>
            <ac:spMk id="6" creationId="{8E16467A-7225-4A98-A235-D1D16DC12C8E}"/>
          </ac:spMkLst>
        </pc:spChg>
        <pc:spChg chg="mod">
          <ac:chgData name="佐藤 雄太" userId="4d84583c-af3a-40a3-9994-f86b2a6ed2e4" providerId="ADAL" clId="{8B9AD680-E26C-45F2-905F-B55520B9B3F2}" dt="2021-04-14T10:21:26.852" v="4515" actId="20577"/>
          <ac:spMkLst>
            <pc:docMk/>
            <pc:sldMk cId="968049323" sldId="277"/>
            <ac:spMk id="8" creationId="{205200B9-FA65-4D78-8ACC-3678DBC9C87C}"/>
          </ac:spMkLst>
        </pc:spChg>
        <pc:spChg chg="mod">
          <ac:chgData name="佐藤 雄太" userId="4d84583c-af3a-40a3-9994-f86b2a6ed2e4" providerId="ADAL" clId="{8B9AD680-E26C-45F2-905F-B55520B9B3F2}" dt="2021-04-14T10:22:28.922" v="4611" actId="20577"/>
          <ac:spMkLst>
            <pc:docMk/>
            <pc:sldMk cId="968049323" sldId="277"/>
            <ac:spMk id="10" creationId="{2762253F-ABFD-4372-B336-9E43DC79D3DB}"/>
          </ac:spMkLst>
        </pc:spChg>
        <pc:spChg chg="del">
          <ac:chgData name="佐藤 雄太" userId="4d84583c-af3a-40a3-9994-f86b2a6ed2e4" providerId="ADAL" clId="{8B9AD680-E26C-45F2-905F-B55520B9B3F2}" dt="2021-04-14T10:21:32.533" v="4517" actId="478"/>
          <ac:spMkLst>
            <pc:docMk/>
            <pc:sldMk cId="968049323" sldId="277"/>
            <ac:spMk id="15" creationId="{88142920-9770-4DE4-A98F-5F7EB4503390}"/>
          </ac:spMkLst>
        </pc:spChg>
        <pc:spChg chg="mod">
          <ac:chgData name="佐藤 雄太" userId="4d84583c-af3a-40a3-9994-f86b2a6ed2e4" providerId="ADAL" clId="{8B9AD680-E26C-45F2-905F-B55520B9B3F2}" dt="2021-04-14T10:23:55.787" v="4646" actId="20577"/>
          <ac:spMkLst>
            <pc:docMk/>
            <pc:sldMk cId="968049323" sldId="277"/>
            <ac:spMk id="17" creationId="{83FAE93C-24AC-4B3C-BA28-B78AAA1258A5}"/>
          </ac:spMkLst>
        </pc:spChg>
        <pc:picChg chg="add mod">
          <ac:chgData name="佐藤 雄太" userId="4d84583c-af3a-40a3-9994-f86b2a6ed2e4" providerId="ADAL" clId="{8B9AD680-E26C-45F2-905F-B55520B9B3F2}" dt="2021-04-14T10:23:49.174" v="4635" actId="1076"/>
          <ac:picMkLst>
            <pc:docMk/>
            <pc:sldMk cId="968049323" sldId="277"/>
            <ac:picMk id="3" creationId="{FF5B148E-16E7-4918-A430-2A0DB3D24281}"/>
          </ac:picMkLst>
        </pc:picChg>
        <pc:picChg chg="add mod">
          <ac:chgData name="佐藤 雄太" userId="4d84583c-af3a-40a3-9994-f86b2a6ed2e4" providerId="ADAL" clId="{8B9AD680-E26C-45F2-905F-B55520B9B3F2}" dt="2021-04-14T10:23:49.174" v="4635" actId="1076"/>
          <ac:picMkLst>
            <pc:docMk/>
            <pc:sldMk cId="968049323" sldId="277"/>
            <ac:picMk id="4" creationId="{960E14E9-3EC2-40EF-A858-975A63247BD6}"/>
          </ac:picMkLst>
        </pc:picChg>
        <pc:picChg chg="del">
          <ac:chgData name="佐藤 雄太" userId="4d84583c-af3a-40a3-9994-f86b2a6ed2e4" providerId="ADAL" clId="{8B9AD680-E26C-45F2-905F-B55520B9B3F2}" dt="2021-04-14T10:17:34.292" v="4386" actId="478"/>
          <ac:picMkLst>
            <pc:docMk/>
            <pc:sldMk cId="968049323" sldId="277"/>
            <ac:picMk id="5" creationId="{A2A97B76-8591-43DE-A17E-C665631D3F50}"/>
          </ac:picMkLst>
        </pc:picChg>
        <pc:picChg chg="del">
          <ac:chgData name="佐藤 雄太" userId="4d84583c-af3a-40a3-9994-f86b2a6ed2e4" providerId="ADAL" clId="{8B9AD680-E26C-45F2-905F-B55520B9B3F2}" dt="2021-04-14T10:17:49.400" v="4391" actId="478"/>
          <ac:picMkLst>
            <pc:docMk/>
            <pc:sldMk cId="968049323" sldId="277"/>
            <ac:picMk id="7" creationId="{0F95E8AC-1674-4AB1-9D47-BC0E78082096}"/>
          </ac:picMkLst>
        </pc:picChg>
        <pc:picChg chg="del">
          <ac:chgData name="佐藤 雄太" userId="4d84583c-af3a-40a3-9994-f86b2a6ed2e4" providerId="ADAL" clId="{8B9AD680-E26C-45F2-905F-B55520B9B3F2}" dt="2021-04-14T10:21:30.583" v="4516" actId="478"/>
          <ac:picMkLst>
            <pc:docMk/>
            <pc:sldMk cId="968049323" sldId="277"/>
            <ac:picMk id="9" creationId="{11B18402-5931-47E1-9FF4-95B42378DBB9}"/>
          </ac:picMkLst>
        </pc:picChg>
        <pc:picChg chg="add mod">
          <ac:chgData name="佐藤 雄太" userId="4d84583c-af3a-40a3-9994-f86b2a6ed2e4" providerId="ADAL" clId="{8B9AD680-E26C-45F2-905F-B55520B9B3F2}" dt="2021-04-14T10:23:49.174" v="4635" actId="1076"/>
          <ac:picMkLst>
            <pc:docMk/>
            <pc:sldMk cId="968049323" sldId="277"/>
            <ac:picMk id="11" creationId="{6E3F0CD1-4E56-4417-8CC5-22E3995D7007}"/>
          </ac:picMkLst>
        </pc:picChg>
        <pc:picChg chg="add mod">
          <ac:chgData name="佐藤 雄太" userId="4d84583c-af3a-40a3-9994-f86b2a6ed2e4" providerId="ADAL" clId="{8B9AD680-E26C-45F2-905F-B55520B9B3F2}" dt="2021-04-14T10:23:49.174" v="4635" actId="1076"/>
          <ac:picMkLst>
            <pc:docMk/>
            <pc:sldMk cId="968049323" sldId="277"/>
            <ac:picMk id="12" creationId="{4473B482-B757-44EB-B3B4-73DE462F3205}"/>
          </ac:picMkLst>
        </pc:picChg>
        <pc:picChg chg="del">
          <ac:chgData name="佐藤 雄太" userId="4d84583c-af3a-40a3-9994-f86b2a6ed2e4" providerId="ADAL" clId="{8B9AD680-E26C-45F2-905F-B55520B9B3F2}" dt="2021-04-14T10:23:02.574" v="4627" actId="478"/>
          <ac:picMkLst>
            <pc:docMk/>
            <pc:sldMk cId="968049323" sldId="277"/>
            <ac:picMk id="16" creationId="{D5973750-C7E1-4555-A061-8AEC5AFCDBCF}"/>
          </ac:picMkLst>
        </pc:picChg>
      </pc:sldChg>
      <pc:sldChg chg="addSp delSp modSp add mod">
        <pc:chgData name="佐藤 雄太" userId="4d84583c-af3a-40a3-9994-f86b2a6ed2e4" providerId="ADAL" clId="{8B9AD680-E26C-45F2-905F-B55520B9B3F2}" dt="2021-04-16T01:06:24.128" v="6855"/>
        <pc:sldMkLst>
          <pc:docMk/>
          <pc:sldMk cId="1825776455" sldId="278"/>
        </pc:sldMkLst>
        <pc:spChg chg="mod">
          <ac:chgData name="佐藤 雄太" userId="4d84583c-af3a-40a3-9994-f86b2a6ed2e4" providerId="ADAL" clId="{8B9AD680-E26C-45F2-905F-B55520B9B3F2}" dt="2021-04-16T01:06:24.128" v="6855"/>
          <ac:spMkLst>
            <pc:docMk/>
            <pc:sldMk cId="1825776455" sldId="278"/>
            <ac:spMk id="2" creationId="{61433B19-2CEC-4882-8AED-08D9594A558F}"/>
          </ac:spMkLst>
        </pc:spChg>
        <pc:spChg chg="mod">
          <ac:chgData name="佐藤 雄太" userId="4d84583c-af3a-40a3-9994-f86b2a6ed2e4" providerId="ADAL" clId="{8B9AD680-E26C-45F2-905F-B55520B9B3F2}" dt="2021-04-14T10:26:03.358" v="4766" actId="20577"/>
          <ac:spMkLst>
            <pc:docMk/>
            <pc:sldMk cId="1825776455" sldId="278"/>
            <ac:spMk id="6" creationId="{8E16467A-7225-4A98-A235-D1D16DC12C8E}"/>
          </ac:spMkLst>
        </pc:spChg>
        <pc:spChg chg="mod">
          <ac:chgData name="佐藤 雄太" userId="4d84583c-af3a-40a3-9994-f86b2a6ed2e4" providerId="ADAL" clId="{8B9AD680-E26C-45F2-905F-B55520B9B3F2}" dt="2021-04-14T10:25:59.065" v="4764" actId="20577"/>
          <ac:spMkLst>
            <pc:docMk/>
            <pc:sldMk cId="1825776455" sldId="278"/>
            <ac:spMk id="8" creationId="{205200B9-FA65-4D78-8ACC-3678DBC9C87C}"/>
          </ac:spMkLst>
        </pc:spChg>
        <pc:spChg chg="mod">
          <ac:chgData name="佐藤 雄太" userId="4d84583c-af3a-40a3-9994-f86b2a6ed2e4" providerId="ADAL" clId="{8B9AD680-E26C-45F2-905F-B55520B9B3F2}" dt="2021-04-14T10:26:40.638" v="4812" actId="20577"/>
          <ac:spMkLst>
            <pc:docMk/>
            <pc:sldMk cId="1825776455" sldId="278"/>
            <ac:spMk id="10" creationId="{2762253F-ABFD-4372-B336-9E43DC79D3DB}"/>
          </ac:spMkLst>
        </pc:spChg>
        <pc:spChg chg="del">
          <ac:chgData name="佐藤 雄太" userId="4d84583c-af3a-40a3-9994-f86b2a6ed2e4" providerId="ADAL" clId="{8B9AD680-E26C-45F2-905F-B55520B9B3F2}" dt="2021-04-14T10:26:44.796" v="4813" actId="478"/>
          <ac:spMkLst>
            <pc:docMk/>
            <pc:sldMk cId="1825776455" sldId="278"/>
            <ac:spMk id="17" creationId="{83FAE93C-24AC-4B3C-BA28-B78AAA1258A5}"/>
          </ac:spMkLst>
        </pc:spChg>
        <pc:picChg chg="del">
          <ac:chgData name="佐藤 雄太" userId="4d84583c-af3a-40a3-9994-f86b2a6ed2e4" providerId="ADAL" clId="{8B9AD680-E26C-45F2-905F-B55520B9B3F2}" dt="2021-04-14T10:24:18.234" v="4648" actId="478"/>
          <ac:picMkLst>
            <pc:docMk/>
            <pc:sldMk cId="1825776455" sldId="278"/>
            <ac:picMk id="3" creationId="{FF5B148E-16E7-4918-A430-2A0DB3D24281}"/>
          </ac:picMkLst>
        </pc:picChg>
        <pc:picChg chg="del">
          <ac:chgData name="佐藤 雄太" userId="4d84583c-af3a-40a3-9994-f86b2a6ed2e4" providerId="ADAL" clId="{8B9AD680-E26C-45F2-905F-B55520B9B3F2}" dt="2021-04-14T10:24:50.768" v="4688" actId="478"/>
          <ac:picMkLst>
            <pc:docMk/>
            <pc:sldMk cId="1825776455" sldId="278"/>
            <ac:picMk id="4" creationId="{960E14E9-3EC2-40EF-A858-975A63247BD6}"/>
          </ac:picMkLst>
        </pc:picChg>
        <pc:picChg chg="add mod">
          <ac:chgData name="佐藤 雄太" userId="4d84583c-af3a-40a3-9994-f86b2a6ed2e4" providerId="ADAL" clId="{8B9AD680-E26C-45F2-905F-B55520B9B3F2}" dt="2021-04-14T10:24:45.966" v="4683" actId="14100"/>
          <ac:picMkLst>
            <pc:docMk/>
            <pc:sldMk cId="1825776455" sldId="278"/>
            <ac:picMk id="5" creationId="{99941065-ABC1-4FE4-9EDC-D5111E562842}"/>
          </ac:picMkLst>
        </pc:picChg>
        <pc:picChg chg="add mod">
          <ac:chgData name="佐藤 雄太" userId="4d84583c-af3a-40a3-9994-f86b2a6ed2e4" providerId="ADAL" clId="{8B9AD680-E26C-45F2-905F-B55520B9B3F2}" dt="2021-04-14T10:25:40.558" v="4746" actId="1076"/>
          <ac:picMkLst>
            <pc:docMk/>
            <pc:sldMk cId="1825776455" sldId="278"/>
            <ac:picMk id="7" creationId="{EBAF9B92-ADED-4F83-B42A-00C348F65EE5}"/>
          </ac:picMkLst>
        </pc:picChg>
        <pc:picChg chg="add mod">
          <ac:chgData name="佐藤 雄太" userId="4d84583c-af3a-40a3-9994-f86b2a6ed2e4" providerId="ADAL" clId="{8B9AD680-E26C-45F2-905F-B55520B9B3F2}" dt="2021-04-14T10:26:26.743" v="4773" actId="1076"/>
          <ac:picMkLst>
            <pc:docMk/>
            <pc:sldMk cId="1825776455" sldId="278"/>
            <ac:picMk id="9" creationId="{B676C4B6-1C3F-4658-8E49-57D7B64A02EE}"/>
          </ac:picMkLst>
        </pc:picChg>
        <pc:picChg chg="del mod">
          <ac:chgData name="佐藤 雄太" userId="4d84583c-af3a-40a3-9994-f86b2a6ed2e4" providerId="ADAL" clId="{8B9AD680-E26C-45F2-905F-B55520B9B3F2}" dt="2021-04-14T10:26:17.767" v="4769" actId="478"/>
          <ac:picMkLst>
            <pc:docMk/>
            <pc:sldMk cId="1825776455" sldId="278"/>
            <ac:picMk id="11" creationId="{6E3F0CD1-4E56-4417-8CC5-22E3995D7007}"/>
          </ac:picMkLst>
        </pc:picChg>
        <pc:picChg chg="del">
          <ac:chgData name="佐藤 雄太" userId="4d84583c-af3a-40a3-9994-f86b2a6ed2e4" providerId="ADAL" clId="{8B9AD680-E26C-45F2-905F-B55520B9B3F2}" dt="2021-04-14T10:26:44.796" v="4813" actId="478"/>
          <ac:picMkLst>
            <pc:docMk/>
            <pc:sldMk cId="1825776455" sldId="278"/>
            <ac:picMk id="12" creationId="{4473B482-B757-44EB-B3B4-73DE462F3205}"/>
          </ac:picMkLst>
        </pc:picChg>
      </pc:sldChg>
      <pc:sldChg chg="del">
        <pc:chgData name="佐藤 雄太" userId="4d84583c-af3a-40a3-9994-f86b2a6ed2e4" providerId="ADAL" clId="{8B9AD680-E26C-45F2-905F-B55520B9B3F2}" dt="2021-04-14T10:27:53.214" v="4994" actId="47"/>
        <pc:sldMkLst>
          <pc:docMk/>
          <pc:sldMk cId="2465619822" sldId="279"/>
        </pc:sldMkLst>
      </pc:sldChg>
      <pc:sldChg chg="modSp mod ord">
        <pc:chgData name="佐藤 雄太" userId="4d84583c-af3a-40a3-9994-f86b2a6ed2e4" providerId="ADAL" clId="{8B9AD680-E26C-45F2-905F-B55520B9B3F2}" dt="2021-04-16T01:06:34.069" v="6870" actId="20577"/>
        <pc:sldMkLst>
          <pc:docMk/>
          <pc:sldMk cId="3888196202" sldId="279"/>
        </pc:sldMkLst>
        <pc:spChg chg="mod">
          <ac:chgData name="佐藤 雄太" userId="4d84583c-af3a-40a3-9994-f86b2a6ed2e4" providerId="ADAL" clId="{8B9AD680-E26C-45F2-905F-B55520B9B3F2}" dt="2021-04-16T01:06:34.069" v="6870" actId="20577"/>
          <ac:spMkLst>
            <pc:docMk/>
            <pc:sldMk cId="3888196202" sldId="279"/>
            <ac:spMk id="2" creationId="{61433B19-2CEC-4882-8AED-08D9594A558F}"/>
          </ac:spMkLst>
        </pc:spChg>
        <pc:spChg chg="mod">
          <ac:chgData name="佐藤 雄太" userId="4d84583c-af3a-40a3-9994-f86b2a6ed2e4" providerId="ADAL" clId="{8B9AD680-E26C-45F2-905F-B55520B9B3F2}" dt="2021-04-14T11:00:17.167" v="6276" actId="20577"/>
          <ac:spMkLst>
            <pc:docMk/>
            <pc:sldMk cId="3888196202" sldId="279"/>
            <ac:spMk id="3" creationId="{3DD6D7C6-F8F0-4BE8-AB11-17F5D846F84F}"/>
          </ac:spMkLst>
        </pc:spChg>
      </pc:sldChg>
      <pc:sldChg chg="addSp delSp modSp add mod ord">
        <pc:chgData name="佐藤 雄太" userId="4d84583c-af3a-40a3-9994-f86b2a6ed2e4" providerId="ADAL" clId="{8B9AD680-E26C-45F2-905F-B55520B9B3F2}" dt="2021-04-16T01:06:53.661" v="6883" actId="20577"/>
        <pc:sldMkLst>
          <pc:docMk/>
          <pc:sldMk cId="944640913" sldId="280"/>
        </pc:sldMkLst>
        <pc:spChg chg="mod">
          <ac:chgData name="佐藤 雄太" userId="4d84583c-af3a-40a3-9994-f86b2a6ed2e4" providerId="ADAL" clId="{8B9AD680-E26C-45F2-905F-B55520B9B3F2}" dt="2021-04-16T01:06:53.661" v="6883" actId="20577"/>
          <ac:spMkLst>
            <pc:docMk/>
            <pc:sldMk cId="944640913" sldId="280"/>
            <ac:spMk id="2" creationId="{61433B19-2CEC-4882-8AED-08D9594A558F}"/>
          </ac:spMkLst>
        </pc:spChg>
        <pc:spChg chg="mod">
          <ac:chgData name="佐藤 雄太" userId="4d84583c-af3a-40a3-9994-f86b2a6ed2e4" providerId="ADAL" clId="{8B9AD680-E26C-45F2-905F-B55520B9B3F2}" dt="2021-04-14T10:30:57.629" v="5243" actId="20577"/>
          <ac:spMkLst>
            <pc:docMk/>
            <pc:sldMk cId="944640913" sldId="280"/>
            <ac:spMk id="6" creationId="{8E16467A-7225-4A98-A235-D1D16DC12C8E}"/>
          </ac:spMkLst>
        </pc:spChg>
        <pc:spChg chg="mod">
          <ac:chgData name="佐藤 雄太" userId="4d84583c-af3a-40a3-9994-f86b2a6ed2e4" providerId="ADAL" clId="{8B9AD680-E26C-45F2-905F-B55520B9B3F2}" dt="2021-04-14T10:39:29.532" v="5419" actId="14100"/>
          <ac:spMkLst>
            <pc:docMk/>
            <pc:sldMk cId="944640913" sldId="280"/>
            <ac:spMk id="8" creationId="{205200B9-FA65-4D78-8ACC-3678DBC9C87C}"/>
          </ac:spMkLst>
        </pc:spChg>
        <pc:spChg chg="mod">
          <ac:chgData name="佐藤 雄太" userId="4d84583c-af3a-40a3-9994-f86b2a6ed2e4" providerId="ADAL" clId="{8B9AD680-E26C-45F2-905F-B55520B9B3F2}" dt="2021-04-14T10:36:51.814" v="5393" actId="20577"/>
          <ac:spMkLst>
            <pc:docMk/>
            <pc:sldMk cId="944640913" sldId="280"/>
            <ac:spMk id="10" creationId="{2762253F-ABFD-4372-B336-9E43DC79D3DB}"/>
          </ac:spMkLst>
        </pc:spChg>
        <pc:spChg chg="mod">
          <ac:chgData name="佐藤 雄太" userId="4d84583c-af3a-40a3-9994-f86b2a6ed2e4" providerId="ADAL" clId="{8B9AD680-E26C-45F2-905F-B55520B9B3F2}" dt="2021-04-14T10:40:13.994" v="5452" actId="20577"/>
          <ac:spMkLst>
            <pc:docMk/>
            <pc:sldMk cId="944640913" sldId="280"/>
            <ac:spMk id="17" creationId="{83FAE93C-24AC-4B3C-BA28-B78AAA1258A5}"/>
          </ac:spMkLst>
        </pc:spChg>
        <pc:picChg chg="del">
          <ac:chgData name="佐藤 雄太" userId="4d84583c-af3a-40a3-9994-f86b2a6ed2e4" providerId="ADAL" clId="{8B9AD680-E26C-45F2-905F-B55520B9B3F2}" dt="2021-04-14T10:30:13.924" v="5189" actId="478"/>
          <ac:picMkLst>
            <pc:docMk/>
            <pc:sldMk cId="944640913" sldId="280"/>
            <ac:picMk id="3" creationId="{FF5B148E-16E7-4918-A430-2A0DB3D24281}"/>
          </ac:picMkLst>
        </pc:picChg>
        <pc:picChg chg="del">
          <ac:chgData name="佐藤 雄太" userId="4d84583c-af3a-40a3-9994-f86b2a6ed2e4" providerId="ADAL" clId="{8B9AD680-E26C-45F2-905F-B55520B9B3F2}" dt="2021-04-14T10:35:01.645" v="5244" actId="478"/>
          <ac:picMkLst>
            <pc:docMk/>
            <pc:sldMk cId="944640913" sldId="280"/>
            <ac:picMk id="4" creationId="{960E14E9-3EC2-40EF-A858-975A63247BD6}"/>
          </ac:picMkLst>
        </pc:picChg>
        <pc:picChg chg="add mod modCrop">
          <ac:chgData name="佐藤 雄太" userId="4d84583c-af3a-40a3-9994-f86b2a6ed2e4" providerId="ADAL" clId="{8B9AD680-E26C-45F2-905F-B55520B9B3F2}" dt="2021-04-14T10:30:38.542" v="5196" actId="1076"/>
          <ac:picMkLst>
            <pc:docMk/>
            <pc:sldMk cId="944640913" sldId="280"/>
            <ac:picMk id="5" creationId="{1B602415-002F-4C17-8332-6B1E7450A5B5}"/>
          </ac:picMkLst>
        </pc:picChg>
        <pc:picChg chg="add mod modCrop">
          <ac:chgData name="佐藤 雄太" userId="4d84583c-af3a-40a3-9994-f86b2a6ed2e4" providerId="ADAL" clId="{8B9AD680-E26C-45F2-905F-B55520B9B3F2}" dt="2021-04-14T10:35:40.572" v="5249" actId="1076"/>
          <ac:picMkLst>
            <pc:docMk/>
            <pc:sldMk cId="944640913" sldId="280"/>
            <ac:picMk id="7" creationId="{81169642-13B0-4EF4-A86E-071BC7A3C505}"/>
          </ac:picMkLst>
        </pc:picChg>
        <pc:picChg chg="add mod modCrop">
          <ac:chgData name="佐藤 雄太" userId="4d84583c-af3a-40a3-9994-f86b2a6ed2e4" providerId="ADAL" clId="{8B9AD680-E26C-45F2-905F-B55520B9B3F2}" dt="2021-04-14T10:36:41.046" v="5342" actId="1076"/>
          <ac:picMkLst>
            <pc:docMk/>
            <pc:sldMk cId="944640913" sldId="280"/>
            <ac:picMk id="9" creationId="{3E6098A6-294B-472E-84B9-7E79FE8C6015}"/>
          </ac:picMkLst>
        </pc:picChg>
        <pc:picChg chg="del">
          <ac:chgData name="佐藤 雄太" userId="4d84583c-af3a-40a3-9994-f86b2a6ed2e4" providerId="ADAL" clId="{8B9AD680-E26C-45F2-905F-B55520B9B3F2}" dt="2021-04-14T10:36:20.551" v="5336" actId="478"/>
          <ac:picMkLst>
            <pc:docMk/>
            <pc:sldMk cId="944640913" sldId="280"/>
            <ac:picMk id="11" creationId="{6E3F0CD1-4E56-4417-8CC5-22E3995D7007}"/>
          </ac:picMkLst>
        </pc:picChg>
        <pc:picChg chg="del">
          <ac:chgData name="佐藤 雄太" userId="4d84583c-af3a-40a3-9994-f86b2a6ed2e4" providerId="ADAL" clId="{8B9AD680-E26C-45F2-905F-B55520B9B3F2}" dt="2021-04-14T10:36:55.109" v="5394" actId="478"/>
          <ac:picMkLst>
            <pc:docMk/>
            <pc:sldMk cId="944640913" sldId="280"/>
            <ac:picMk id="12" creationId="{4473B482-B757-44EB-B3B4-73DE462F3205}"/>
          </ac:picMkLst>
        </pc:picChg>
        <pc:picChg chg="add mod">
          <ac:chgData name="佐藤 雄太" userId="4d84583c-af3a-40a3-9994-f86b2a6ed2e4" providerId="ADAL" clId="{8B9AD680-E26C-45F2-905F-B55520B9B3F2}" dt="2021-04-14T10:39:53.098" v="5423" actId="1076"/>
          <ac:picMkLst>
            <pc:docMk/>
            <pc:sldMk cId="944640913" sldId="280"/>
            <ac:picMk id="13" creationId="{7BEEEB98-F32A-405A-9ADD-B5F62555AB54}"/>
          </ac:picMkLst>
        </pc:picChg>
      </pc:sldChg>
      <pc:sldChg chg="add del">
        <pc:chgData name="佐藤 雄太" userId="4d84583c-af3a-40a3-9994-f86b2a6ed2e4" providerId="ADAL" clId="{8B9AD680-E26C-45F2-905F-B55520B9B3F2}" dt="2021-04-14T10:30:06.343" v="5185" actId="47"/>
        <pc:sldMkLst>
          <pc:docMk/>
          <pc:sldMk cId="1641570604" sldId="280"/>
        </pc:sldMkLst>
      </pc:sldChg>
      <pc:sldChg chg="addSp delSp modSp add mod">
        <pc:chgData name="佐藤 雄太" userId="4d84583c-af3a-40a3-9994-f86b2a6ed2e4" providerId="ADAL" clId="{8B9AD680-E26C-45F2-905F-B55520B9B3F2}" dt="2021-04-16T01:07:01.318" v="6896" actId="20577"/>
        <pc:sldMkLst>
          <pc:docMk/>
          <pc:sldMk cId="2799281479" sldId="281"/>
        </pc:sldMkLst>
        <pc:spChg chg="mod">
          <ac:chgData name="佐藤 雄太" userId="4d84583c-af3a-40a3-9994-f86b2a6ed2e4" providerId="ADAL" clId="{8B9AD680-E26C-45F2-905F-B55520B9B3F2}" dt="2021-04-16T01:07:01.318" v="6896" actId="20577"/>
          <ac:spMkLst>
            <pc:docMk/>
            <pc:sldMk cId="2799281479" sldId="281"/>
            <ac:spMk id="2" creationId="{61433B19-2CEC-4882-8AED-08D9594A558F}"/>
          </ac:spMkLst>
        </pc:spChg>
        <pc:spChg chg="mod">
          <ac:chgData name="佐藤 雄太" userId="4d84583c-af3a-40a3-9994-f86b2a6ed2e4" providerId="ADAL" clId="{8B9AD680-E26C-45F2-905F-B55520B9B3F2}" dt="2021-04-14T10:49:15.484" v="5530" actId="20577"/>
          <ac:spMkLst>
            <pc:docMk/>
            <pc:sldMk cId="2799281479" sldId="281"/>
            <ac:spMk id="6" creationId="{8E16467A-7225-4A98-A235-D1D16DC12C8E}"/>
          </ac:spMkLst>
        </pc:spChg>
        <pc:spChg chg="mod">
          <ac:chgData name="佐藤 雄太" userId="4d84583c-af3a-40a3-9994-f86b2a6ed2e4" providerId="ADAL" clId="{8B9AD680-E26C-45F2-905F-B55520B9B3F2}" dt="2021-04-14T10:50:54.756" v="5617" actId="1076"/>
          <ac:spMkLst>
            <pc:docMk/>
            <pc:sldMk cId="2799281479" sldId="281"/>
            <ac:spMk id="8" creationId="{205200B9-FA65-4D78-8ACC-3678DBC9C87C}"/>
          </ac:spMkLst>
        </pc:spChg>
        <pc:spChg chg="mod">
          <ac:chgData name="佐藤 雄太" userId="4d84583c-af3a-40a3-9994-f86b2a6ed2e4" providerId="ADAL" clId="{8B9AD680-E26C-45F2-905F-B55520B9B3F2}" dt="2021-04-14T10:54:34.819" v="5811" actId="20577"/>
          <ac:spMkLst>
            <pc:docMk/>
            <pc:sldMk cId="2799281479" sldId="281"/>
            <ac:spMk id="10" creationId="{2762253F-ABFD-4372-B336-9E43DC79D3DB}"/>
          </ac:spMkLst>
        </pc:spChg>
        <pc:spChg chg="add del">
          <ac:chgData name="佐藤 雄太" userId="4d84583c-af3a-40a3-9994-f86b2a6ed2e4" providerId="ADAL" clId="{8B9AD680-E26C-45F2-905F-B55520B9B3F2}" dt="2021-04-14T10:50:35.993" v="5587" actId="22"/>
          <ac:spMkLst>
            <pc:docMk/>
            <pc:sldMk cId="2799281479" sldId="281"/>
            <ac:spMk id="14" creationId="{E2EF6E2C-6969-4F67-934E-8D2D96003FF6}"/>
          </ac:spMkLst>
        </pc:spChg>
        <pc:spChg chg="mod">
          <ac:chgData name="佐藤 雄太" userId="4d84583c-af3a-40a3-9994-f86b2a6ed2e4" providerId="ADAL" clId="{8B9AD680-E26C-45F2-905F-B55520B9B3F2}" dt="2021-04-14T10:54:41.668" v="5823" actId="20577"/>
          <ac:spMkLst>
            <pc:docMk/>
            <pc:sldMk cId="2799281479" sldId="281"/>
            <ac:spMk id="17" creationId="{83FAE93C-24AC-4B3C-BA28-B78AAA1258A5}"/>
          </ac:spMkLst>
        </pc:spChg>
        <pc:picChg chg="add mod">
          <ac:chgData name="佐藤 雄太" userId="4d84583c-af3a-40a3-9994-f86b2a6ed2e4" providerId="ADAL" clId="{8B9AD680-E26C-45F2-905F-B55520B9B3F2}" dt="2021-04-14T10:48:59.804" v="5462" actId="1076"/>
          <ac:picMkLst>
            <pc:docMk/>
            <pc:sldMk cId="2799281479" sldId="281"/>
            <ac:picMk id="3" creationId="{9AD95423-D4EE-40F0-AEDD-2889FC7EF224}"/>
          </ac:picMkLst>
        </pc:picChg>
        <pc:picChg chg="add mod">
          <ac:chgData name="佐藤 雄太" userId="4d84583c-af3a-40a3-9994-f86b2a6ed2e4" providerId="ADAL" clId="{8B9AD680-E26C-45F2-905F-B55520B9B3F2}" dt="2021-04-14T10:50:18.900" v="5583" actId="1076"/>
          <ac:picMkLst>
            <pc:docMk/>
            <pc:sldMk cId="2799281479" sldId="281"/>
            <ac:picMk id="4" creationId="{751560E0-2B74-4927-B0D3-B772DE3AF7DB}"/>
          </ac:picMkLst>
        </pc:picChg>
        <pc:picChg chg="del">
          <ac:chgData name="佐藤 雄太" userId="4d84583c-af3a-40a3-9994-f86b2a6ed2e4" providerId="ADAL" clId="{8B9AD680-E26C-45F2-905F-B55520B9B3F2}" dt="2021-04-14T10:40:21.453" v="5454" actId="478"/>
          <ac:picMkLst>
            <pc:docMk/>
            <pc:sldMk cId="2799281479" sldId="281"/>
            <ac:picMk id="5" creationId="{1B602415-002F-4C17-8332-6B1E7450A5B5}"/>
          </ac:picMkLst>
        </pc:picChg>
        <pc:picChg chg="del">
          <ac:chgData name="佐藤 雄太" userId="4d84583c-af3a-40a3-9994-f86b2a6ed2e4" providerId="ADAL" clId="{8B9AD680-E26C-45F2-905F-B55520B9B3F2}" dt="2021-04-14T10:50:05.781" v="5579" actId="478"/>
          <ac:picMkLst>
            <pc:docMk/>
            <pc:sldMk cId="2799281479" sldId="281"/>
            <ac:picMk id="7" creationId="{81169642-13B0-4EF4-A86E-071BC7A3C505}"/>
          </ac:picMkLst>
        </pc:picChg>
        <pc:picChg chg="del">
          <ac:chgData name="佐藤 雄太" userId="4d84583c-af3a-40a3-9994-f86b2a6ed2e4" providerId="ADAL" clId="{8B9AD680-E26C-45F2-905F-B55520B9B3F2}" dt="2021-04-14T10:51:06.244" v="5618" actId="478"/>
          <ac:picMkLst>
            <pc:docMk/>
            <pc:sldMk cId="2799281479" sldId="281"/>
            <ac:picMk id="9" creationId="{3E6098A6-294B-472E-84B9-7E79FE8C6015}"/>
          </ac:picMkLst>
        </pc:picChg>
        <pc:picChg chg="add mod">
          <ac:chgData name="佐藤 雄太" userId="4d84583c-af3a-40a3-9994-f86b2a6ed2e4" providerId="ADAL" clId="{8B9AD680-E26C-45F2-905F-B55520B9B3F2}" dt="2021-04-14T10:51:53.500" v="5645" actId="1076"/>
          <ac:picMkLst>
            <pc:docMk/>
            <pc:sldMk cId="2799281479" sldId="281"/>
            <ac:picMk id="12" creationId="{58A5AB98-862E-4616-A4FC-CB7A35BB22E3}"/>
          </ac:picMkLst>
        </pc:picChg>
        <pc:picChg chg="del">
          <ac:chgData name="佐藤 雄太" userId="4d84583c-af3a-40a3-9994-f86b2a6ed2e4" providerId="ADAL" clId="{8B9AD680-E26C-45F2-905F-B55520B9B3F2}" dt="2021-04-14T10:52:59.148" v="5678" actId="478"/>
          <ac:picMkLst>
            <pc:docMk/>
            <pc:sldMk cId="2799281479" sldId="281"/>
            <ac:picMk id="13" creationId="{7BEEEB98-F32A-405A-9ADD-B5F62555AB54}"/>
          </ac:picMkLst>
        </pc:picChg>
        <pc:picChg chg="add del">
          <ac:chgData name="佐藤 雄太" userId="4d84583c-af3a-40a3-9994-f86b2a6ed2e4" providerId="ADAL" clId="{8B9AD680-E26C-45F2-905F-B55520B9B3F2}" dt="2021-04-14T10:53:22.790" v="5744"/>
          <ac:picMkLst>
            <pc:docMk/>
            <pc:sldMk cId="2799281479" sldId="281"/>
            <ac:picMk id="15" creationId="{2705EFCC-F503-42A4-815D-7D3B02ADC5D3}"/>
          </ac:picMkLst>
        </pc:picChg>
        <pc:picChg chg="add mod">
          <ac:chgData name="佐藤 雄太" userId="4d84583c-af3a-40a3-9994-f86b2a6ed2e4" providerId="ADAL" clId="{8B9AD680-E26C-45F2-905F-B55520B9B3F2}" dt="2021-04-14T10:53:38.923" v="5749" actId="1076"/>
          <ac:picMkLst>
            <pc:docMk/>
            <pc:sldMk cId="2799281479" sldId="281"/>
            <ac:picMk id="1026" creationId="{86DB9D70-30ED-4D7C-A821-C31FE2843518}"/>
          </ac:picMkLst>
        </pc:picChg>
      </pc:sldChg>
      <pc:sldChg chg="addSp delSp modSp add mod">
        <pc:chgData name="佐藤 雄太" userId="4d84583c-af3a-40a3-9994-f86b2a6ed2e4" providerId="ADAL" clId="{8B9AD680-E26C-45F2-905F-B55520B9B3F2}" dt="2021-04-16T01:07:07.830" v="6906" actId="20577"/>
        <pc:sldMkLst>
          <pc:docMk/>
          <pc:sldMk cId="2992340317" sldId="282"/>
        </pc:sldMkLst>
        <pc:spChg chg="mod">
          <ac:chgData name="佐藤 雄太" userId="4d84583c-af3a-40a3-9994-f86b2a6ed2e4" providerId="ADAL" clId="{8B9AD680-E26C-45F2-905F-B55520B9B3F2}" dt="2021-04-16T01:07:07.830" v="6906" actId="20577"/>
          <ac:spMkLst>
            <pc:docMk/>
            <pc:sldMk cId="2992340317" sldId="282"/>
            <ac:spMk id="2" creationId="{61433B19-2CEC-4882-8AED-08D9594A558F}"/>
          </ac:spMkLst>
        </pc:spChg>
        <pc:spChg chg="mod">
          <ac:chgData name="佐藤 雄太" userId="4d84583c-af3a-40a3-9994-f86b2a6ed2e4" providerId="ADAL" clId="{8B9AD680-E26C-45F2-905F-B55520B9B3F2}" dt="2021-04-14T10:55:04.292" v="5830" actId="20577"/>
          <ac:spMkLst>
            <pc:docMk/>
            <pc:sldMk cId="2992340317" sldId="282"/>
            <ac:spMk id="6" creationId="{8E16467A-7225-4A98-A235-D1D16DC12C8E}"/>
          </ac:spMkLst>
        </pc:spChg>
        <pc:spChg chg="mod">
          <ac:chgData name="佐藤 雄太" userId="4d84583c-af3a-40a3-9994-f86b2a6ed2e4" providerId="ADAL" clId="{8B9AD680-E26C-45F2-905F-B55520B9B3F2}" dt="2021-04-14T10:55:49.854" v="5846" actId="20577"/>
          <ac:spMkLst>
            <pc:docMk/>
            <pc:sldMk cId="2992340317" sldId="282"/>
            <ac:spMk id="8" creationId="{205200B9-FA65-4D78-8ACC-3678DBC9C87C}"/>
          </ac:spMkLst>
        </pc:spChg>
        <pc:spChg chg="mod">
          <ac:chgData name="佐藤 雄太" userId="4d84583c-af3a-40a3-9994-f86b2a6ed2e4" providerId="ADAL" clId="{8B9AD680-E26C-45F2-905F-B55520B9B3F2}" dt="2021-04-14T10:58:35.891" v="5862" actId="20577"/>
          <ac:spMkLst>
            <pc:docMk/>
            <pc:sldMk cId="2992340317" sldId="282"/>
            <ac:spMk id="10" creationId="{2762253F-ABFD-4372-B336-9E43DC79D3DB}"/>
          </ac:spMkLst>
        </pc:spChg>
        <pc:spChg chg="mod">
          <ac:chgData name="佐藤 雄太" userId="4d84583c-af3a-40a3-9994-f86b2a6ed2e4" providerId="ADAL" clId="{8B9AD680-E26C-45F2-905F-B55520B9B3F2}" dt="2021-04-14T10:58:39.963" v="5869" actId="20577"/>
          <ac:spMkLst>
            <pc:docMk/>
            <pc:sldMk cId="2992340317" sldId="282"/>
            <ac:spMk id="17" creationId="{83FAE93C-24AC-4B3C-BA28-B78AAA1258A5}"/>
          </ac:spMkLst>
        </pc:spChg>
        <pc:picChg chg="del">
          <ac:chgData name="佐藤 雄太" userId="4d84583c-af3a-40a3-9994-f86b2a6ed2e4" providerId="ADAL" clId="{8B9AD680-E26C-45F2-905F-B55520B9B3F2}" dt="2021-04-14T10:55:00.197" v="5825" actId="478"/>
          <ac:picMkLst>
            <pc:docMk/>
            <pc:sldMk cId="2992340317" sldId="282"/>
            <ac:picMk id="4" creationId="{751560E0-2B74-4927-B0D3-B772DE3AF7DB}"/>
          </ac:picMkLst>
        </pc:picChg>
        <pc:picChg chg="add mod">
          <ac:chgData name="佐藤 雄太" userId="4d84583c-af3a-40a3-9994-f86b2a6ed2e4" providerId="ADAL" clId="{8B9AD680-E26C-45F2-905F-B55520B9B3F2}" dt="2021-04-14T10:55:17.868" v="5834" actId="1076"/>
          <ac:picMkLst>
            <pc:docMk/>
            <pc:sldMk cId="2992340317" sldId="282"/>
            <ac:picMk id="5" creationId="{319F58B5-8DC5-48F5-B470-8EBAA3C6FFD0}"/>
          </ac:picMkLst>
        </pc:picChg>
        <pc:picChg chg="add mod">
          <ac:chgData name="佐藤 雄太" userId="4d84583c-af3a-40a3-9994-f86b2a6ed2e4" providerId="ADAL" clId="{8B9AD680-E26C-45F2-905F-B55520B9B3F2}" dt="2021-04-14T10:56:24.483" v="5854" actId="1076"/>
          <ac:picMkLst>
            <pc:docMk/>
            <pc:sldMk cId="2992340317" sldId="282"/>
            <ac:picMk id="7" creationId="{36C53392-13DD-47A1-868E-1DECE70102B9}"/>
          </ac:picMkLst>
        </pc:picChg>
        <pc:picChg chg="del">
          <ac:chgData name="佐藤 雄太" userId="4d84583c-af3a-40a3-9994-f86b2a6ed2e4" providerId="ADAL" clId="{8B9AD680-E26C-45F2-905F-B55520B9B3F2}" dt="2021-04-14T10:56:02.728" v="5847" actId="478"/>
          <ac:picMkLst>
            <pc:docMk/>
            <pc:sldMk cId="2992340317" sldId="282"/>
            <ac:picMk id="12" creationId="{58A5AB98-862E-4616-A4FC-CB7A35BB22E3}"/>
          </ac:picMkLst>
        </pc:picChg>
      </pc:sldChg>
      <pc:sldChg chg="addSp delSp modSp del mod">
        <pc:chgData name="佐藤 雄太" userId="4d84583c-af3a-40a3-9994-f86b2a6ed2e4" providerId="ADAL" clId="{8B9AD680-E26C-45F2-905F-B55520B9B3F2}" dt="2021-04-14T11:35:11.640" v="6661" actId="47"/>
        <pc:sldMkLst>
          <pc:docMk/>
          <pc:sldMk cId="1109754948" sldId="283"/>
        </pc:sldMkLst>
        <pc:spChg chg="mod">
          <ac:chgData name="佐藤 雄太" userId="4d84583c-af3a-40a3-9994-f86b2a6ed2e4" providerId="ADAL" clId="{8B9AD680-E26C-45F2-905F-B55520B9B3F2}" dt="2021-04-14T11:28:16.306" v="6289" actId="14100"/>
          <ac:spMkLst>
            <pc:docMk/>
            <pc:sldMk cId="1109754948" sldId="283"/>
            <ac:spMk id="3" creationId="{3DD6D7C6-F8F0-4BE8-AB11-17F5D846F84F}"/>
          </ac:spMkLst>
        </pc:spChg>
        <pc:spChg chg="add mod">
          <ac:chgData name="佐藤 雄太" userId="4d84583c-af3a-40a3-9994-f86b2a6ed2e4" providerId="ADAL" clId="{8B9AD680-E26C-45F2-905F-B55520B9B3F2}" dt="2021-04-14T11:28:26.016" v="6294" actId="1076"/>
          <ac:spMkLst>
            <pc:docMk/>
            <pc:sldMk cId="1109754948" sldId="283"/>
            <ac:spMk id="5" creationId="{DF3E80E7-9A7C-4D51-BCFB-B37C1B0AF56A}"/>
          </ac:spMkLst>
        </pc:spChg>
        <pc:picChg chg="add del">
          <ac:chgData name="佐藤 雄太" userId="4d84583c-af3a-40a3-9994-f86b2a6ed2e4" providerId="ADAL" clId="{8B9AD680-E26C-45F2-905F-B55520B9B3F2}" dt="2021-04-14T11:28:19.930" v="6291" actId="478"/>
          <ac:picMkLst>
            <pc:docMk/>
            <pc:sldMk cId="1109754948" sldId="283"/>
            <ac:picMk id="4" creationId="{A21AF103-C666-4E27-96D5-D96CB7A9BE37}"/>
          </ac:picMkLst>
        </pc:picChg>
        <pc:picChg chg="add del mod">
          <ac:chgData name="佐藤 雄太" userId="4d84583c-af3a-40a3-9994-f86b2a6ed2e4" providerId="ADAL" clId="{8B9AD680-E26C-45F2-905F-B55520B9B3F2}" dt="2021-04-14T11:30:52.545" v="6426" actId="21"/>
          <ac:picMkLst>
            <pc:docMk/>
            <pc:sldMk cId="1109754948" sldId="283"/>
            <ac:picMk id="2049" creationId="{4C73A56C-F1AC-4B46-AE4E-0CD43DB19DF0}"/>
          </ac:picMkLst>
        </pc:picChg>
      </pc:sldChg>
      <pc:sldChg chg="addSp delSp modSp add mod">
        <pc:chgData name="佐藤 雄太" userId="4d84583c-af3a-40a3-9994-f86b2a6ed2e4" providerId="ADAL" clId="{8B9AD680-E26C-45F2-905F-B55520B9B3F2}" dt="2021-04-16T01:07:22.790" v="6908" actId="478"/>
        <pc:sldMkLst>
          <pc:docMk/>
          <pc:sldMk cId="768449725" sldId="284"/>
        </pc:sldMkLst>
        <pc:spChg chg="mod">
          <ac:chgData name="佐藤 雄太" userId="4d84583c-af3a-40a3-9994-f86b2a6ed2e4" providerId="ADAL" clId="{8B9AD680-E26C-45F2-905F-B55520B9B3F2}" dt="2021-04-16T01:07:20.939" v="6907"/>
          <ac:spMkLst>
            <pc:docMk/>
            <pc:sldMk cId="768449725" sldId="284"/>
            <ac:spMk id="2" creationId="{61433B19-2CEC-4882-8AED-08D9594A558F}"/>
          </ac:spMkLst>
        </pc:spChg>
        <pc:spChg chg="add mod">
          <ac:chgData name="佐藤 雄太" userId="4d84583c-af3a-40a3-9994-f86b2a6ed2e4" providerId="ADAL" clId="{8B9AD680-E26C-45F2-905F-B55520B9B3F2}" dt="2021-04-16T01:07:22.790" v="6908" actId="478"/>
          <ac:spMkLst>
            <pc:docMk/>
            <pc:sldMk cId="768449725" sldId="284"/>
            <ac:spMk id="5" creationId="{1B23BEDC-94ED-49C3-9B40-61ED20A7E497}"/>
          </ac:spMkLst>
        </pc:spChg>
        <pc:spChg chg="mod">
          <ac:chgData name="佐藤 雄太" userId="4d84583c-af3a-40a3-9994-f86b2a6ed2e4" providerId="ADAL" clId="{8B9AD680-E26C-45F2-905F-B55520B9B3F2}" dt="2021-04-14T11:33:51.297" v="6533" actId="1076"/>
          <ac:spMkLst>
            <pc:docMk/>
            <pc:sldMk cId="768449725" sldId="284"/>
            <ac:spMk id="6" creationId="{8E16467A-7225-4A98-A235-D1D16DC12C8E}"/>
          </ac:spMkLst>
        </pc:spChg>
        <pc:spChg chg="mod">
          <ac:chgData name="佐藤 雄太" userId="4d84583c-af3a-40a3-9994-f86b2a6ed2e4" providerId="ADAL" clId="{8B9AD680-E26C-45F2-905F-B55520B9B3F2}" dt="2021-04-14T11:33:51.297" v="6533" actId="1076"/>
          <ac:spMkLst>
            <pc:docMk/>
            <pc:sldMk cId="768449725" sldId="284"/>
            <ac:spMk id="8" creationId="{205200B9-FA65-4D78-8ACC-3678DBC9C87C}"/>
          </ac:spMkLst>
        </pc:spChg>
        <pc:spChg chg="del">
          <ac:chgData name="佐藤 雄太" userId="4d84583c-af3a-40a3-9994-f86b2a6ed2e4" providerId="ADAL" clId="{8B9AD680-E26C-45F2-905F-B55520B9B3F2}" dt="2021-04-14T11:29:03.906" v="6302" actId="478"/>
          <ac:spMkLst>
            <pc:docMk/>
            <pc:sldMk cId="768449725" sldId="284"/>
            <ac:spMk id="10" creationId="{2762253F-ABFD-4372-B336-9E43DC79D3DB}"/>
          </ac:spMkLst>
        </pc:spChg>
        <pc:spChg chg="add del mod ord">
          <ac:chgData name="佐藤 雄太" userId="4d84583c-af3a-40a3-9994-f86b2a6ed2e4" providerId="ADAL" clId="{8B9AD680-E26C-45F2-905F-B55520B9B3F2}" dt="2021-04-16T01:07:22.790" v="6908" actId="478"/>
          <ac:spMkLst>
            <pc:docMk/>
            <pc:sldMk cId="768449725" sldId="284"/>
            <ac:spMk id="11" creationId="{6D23A56B-E522-4EC6-9255-2F1984D38BA1}"/>
          </ac:spMkLst>
        </pc:spChg>
        <pc:spChg chg="add mod">
          <ac:chgData name="佐藤 雄太" userId="4d84583c-af3a-40a3-9994-f86b2a6ed2e4" providerId="ADAL" clId="{8B9AD680-E26C-45F2-905F-B55520B9B3F2}" dt="2021-04-14T11:35:00.115" v="6660" actId="6549"/>
          <ac:spMkLst>
            <pc:docMk/>
            <pc:sldMk cId="768449725" sldId="284"/>
            <ac:spMk id="16" creationId="{EF2C07A0-3ECE-4AE1-8341-F5B5D9974CDF}"/>
          </ac:spMkLst>
        </pc:spChg>
        <pc:spChg chg="del">
          <ac:chgData name="佐藤 雄太" userId="4d84583c-af3a-40a3-9994-f86b2a6ed2e4" providerId="ADAL" clId="{8B9AD680-E26C-45F2-905F-B55520B9B3F2}" dt="2021-04-14T11:29:03.906" v="6302" actId="478"/>
          <ac:spMkLst>
            <pc:docMk/>
            <pc:sldMk cId="768449725" sldId="284"/>
            <ac:spMk id="17" creationId="{83FAE93C-24AC-4B3C-BA28-B78AAA1258A5}"/>
          </ac:spMkLst>
        </pc:spChg>
        <pc:picChg chg="add del mod ord">
          <ac:chgData name="佐藤 雄太" userId="4d84583c-af3a-40a3-9994-f86b2a6ed2e4" providerId="ADAL" clId="{8B9AD680-E26C-45F2-905F-B55520B9B3F2}" dt="2021-04-14T11:32:00.521" v="6508" actId="478"/>
          <ac:picMkLst>
            <pc:docMk/>
            <pc:sldMk cId="768449725" sldId="284"/>
            <ac:picMk id="3" creationId="{9AD95423-D4EE-40F0-AEDD-2889FC7EF224}"/>
          </ac:picMkLst>
        </pc:picChg>
        <pc:picChg chg="add mod">
          <ac:chgData name="佐藤 雄太" userId="4d84583c-af3a-40a3-9994-f86b2a6ed2e4" providerId="ADAL" clId="{8B9AD680-E26C-45F2-905F-B55520B9B3F2}" dt="2021-04-14T11:33:51.297" v="6533" actId="1076"/>
          <ac:picMkLst>
            <pc:docMk/>
            <pc:sldMk cId="768449725" sldId="284"/>
            <ac:picMk id="4" creationId="{A26F7E15-D334-4549-AFA2-5A7D6D6E9D44}"/>
          </ac:picMkLst>
        </pc:picChg>
        <pc:picChg chg="add del mod">
          <ac:chgData name="佐藤 雄太" userId="4d84583c-af3a-40a3-9994-f86b2a6ed2e4" providerId="ADAL" clId="{8B9AD680-E26C-45F2-905F-B55520B9B3F2}" dt="2021-04-14T11:31:06.105" v="6430" actId="478"/>
          <ac:picMkLst>
            <pc:docMk/>
            <pc:sldMk cId="768449725" sldId="284"/>
            <ac:picMk id="5" creationId="{319F58B5-8DC5-48F5-B470-8EBAA3C6FFD0}"/>
          </ac:picMkLst>
        </pc:picChg>
        <pc:picChg chg="del">
          <ac:chgData name="佐藤 雄太" userId="4d84583c-af3a-40a3-9994-f86b2a6ed2e4" providerId="ADAL" clId="{8B9AD680-E26C-45F2-905F-B55520B9B3F2}" dt="2021-04-14T11:29:03.906" v="6302" actId="478"/>
          <ac:picMkLst>
            <pc:docMk/>
            <pc:sldMk cId="768449725" sldId="284"/>
            <ac:picMk id="7" creationId="{36C53392-13DD-47A1-868E-1DECE70102B9}"/>
          </ac:picMkLst>
        </pc:picChg>
        <pc:picChg chg="add mod">
          <ac:chgData name="佐藤 雄太" userId="4d84583c-af3a-40a3-9994-f86b2a6ed2e4" providerId="ADAL" clId="{8B9AD680-E26C-45F2-905F-B55520B9B3F2}" dt="2021-04-14T11:33:51.297" v="6533" actId="1076"/>
          <ac:picMkLst>
            <pc:docMk/>
            <pc:sldMk cId="768449725" sldId="284"/>
            <ac:picMk id="9" creationId="{CB9FEE72-EE91-4FC1-BD43-AC36AA7C80AD}"/>
          </ac:picMkLst>
        </pc:picChg>
        <pc:picChg chg="add del mod">
          <ac:chgData name="佐藤 雄太" userId="4d84583c-af3a-40a3-9994-f86b2a6ed2e4" providerId="ADAL" clId="{8B9AD680-E26C-45F2-905F-B55520B9B3F2}" dt="2021-04-14T11:33:24.337" v="6523" actId="478"/>
          <ac:picMkLst>
            <pc:docMk/>
            <pc:sldMk cId="768449725" sldId="284"/>
            <ac:picMk id="12" creationId="{78087426-2BDC-4FCE-8BA4-E4973DC99AE8}"/>
          </ac:picMkLst>
        </pc:picChg>
        <pc:picChg chg="add mod">
          <ac:chgData name="佐藤 雄太" userId="4d84583c-af3a-40a3-9994-f86b2a6ed2e4" providerId="ADAL" clId="{8B9AD680-E26C-45F2-905F-B55520B9B3F2}" dt="2021-04-14T11:33:54.593" v="6534" actId="1076"/>
          <ac:picMkLst>
            <pc:docMk/>
            <pc:sldMk cId="768449725" sldId="284"/>
            <ac:picMk id="13" creationId="{B3B472F4-47F0-47E8-A56D-F3C0DD2A2ED3}"/>
          </ac:picMkLst>
        </pc:picChg>
        <pc:picChg chg="del">
          <ac:chgData name="佐藤 雄太" userId="4d84583c-af3a-40a3-9994-f86b2a6ed2e4" providerId="ADAL" clId="{8B9AD680-E26C-45F2-905F-B55520B9B3F2}" dt="2021-04-14T11:29:03.906" v="6302" actId="478"/>
          <ac:picMkLst>
            <pc:docMk/>
            <pc:sldMk cId="768449725" sldId="284"/>
            <ac:picMk id="1026" creationId="{86DB9D70-30ED-4D7C-A821-C31FE284351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BAB6EC7-DF38-453A-B603-726015A8E9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11BDB6-DF0F-47A9-8578-4056B7876F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936C8-626F-4100-A6ED-3C0E8AB8DF87}" type="datetimeFigureOut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54DB32-1B07-471D-8C6F-00216EC67F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C8732D-B014-492F-B30F-3E97867080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9DFF5-53EC-419F-9833-CBCE022FF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454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29B12-A0CC-4B51-B2D0-2DAF9882DB13}" type="datetimeFigureOut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6DD6-A788-47F2-B281-2CBAB37A5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879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499"/>
            </a:lvl2pPr>
            <a:lvl3pPr marL="685771" indent="0" algn="ctr">
              <a:buNone/>
              <a:defRPr sz="1351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200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7227-91CB-4BAB-9B0C-0C538F8443CB}" type="datetime1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D7D2-B26F-42E5-9A90-D3C105B3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37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0CDD-F554-4A56-BA8B-0B84645D3D5E}" type="datetime1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D7D2-B26F-42E5-9A90-D3C105B3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21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B5B2-7C55-488B-95BB-6124DE4175FA}" type="datetime1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D7D2-B26F-42E5-9A90-D3C105B3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21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23A8-7C63-472E-BFE9-BB607F7C755C}" type="datetime1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D7D2-B26F-42E5-9A90-D3C105B3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75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A005-DBC1-4C68-BB0A-3E07F9C1185D}" type="datetime1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D7D2-B26F-42E5-9A90-D3C105B3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77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5F1F-CADA-4311-A644-17F013D4C071}" type="datetime1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D7D2-B26F-42E5-9A90-D3C105B3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64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79C6-A28C-4C40-B2BE-77F8099F395A}" type="datetime1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D7D2-B26F-42E5-9A90-D3C105B3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72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717-F6B7-44C7-ADF6-EB04F0B84F02}" type="datetime1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D7D2-B26F-42E5-9A90-D3C105B3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57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190B-36EE-4E14-91F4-2AE3C508A6EC}" type="datetime1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D7D2-B26F-42E5-9A90-D3C105B3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2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1"/>
            </a:lvl1pPr>
            <a:lvl2pPr>
              <a:defRPr sz="2100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140-2E11-44B6-9898-9BF124AE6941}" type="datetime1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D7D2-B26F-42E5-9A90-D3C105B3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6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886" indent="0">
              <a:buNone/>
              <a:defRPr sz="2100"/>
            </a:lvl2pPr>
            <a:lvl3pPr marL="685771" indent="0">
              <a:buNone/>
              <a:defRPr sz="1800"/>
            </a:lvl3pPr>
            <a:lvl4pPr marL="1028657" indent="0">
              <a:buNone/>
              <a:defRPr sz="1499"/>
            </a:lvl4pPr>
            <a:lvl5pPr marL="1371543" indent="0">
              <a:buNone/>
              <a:defRPr sz="1499"/>
            </a:lvl5pPr>
            <a:lvl6pPr marL="1714428" indent="0">
              <a:buNone/>
              <a:defRPr sz="1499"/>
            </a:lvl6pPr>
            <a:lvl7pPr marL="2057314" indent="0">
              <a:buNone/>
              <a:defRPr sz="1499"/>
            </a:lvl7pPr>
            <a:lvl8pPr marL="2400200" indent="0">
              <a:buNone/>
              <a:defRPr sz="1499"/>
            </a:lvl8pPr>
            <a:lvl9pPr marL="2743085" indent="0">
              <a:buNone/>
              <a:defRPr sz="149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7D78-23AE-4CA8-AF19-B26861901226}" type="datetime1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D7D2-B26F-42E5-9A90-D3C105B3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59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366D-142B-403E-87D4-E0FF7D4371F4}" type="datetime1">
              <a:rPr kumimoji="1" lang="ja-JP" altLang="en-US" smtClean="0"/>
              <a:t>2021/6/17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5D7D2-B26F-42E5-9A90-D3C105B3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22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1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DC956-F3C2-44D5-9FD7-7A79A72D2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1" y="1683822"/>
            <a:ext cx="5829300" cy="2149143"/>
          </a:xfrm>
        </p:spPr>
        <p:txBody>
          <a:bodyPr>
            <a:normAutofit/>
          </a:bodyPr>
          <a:lstStyle/>
          <a:p>
            <a:r>
              <a:rPr lang="en-US" altLang="ja-JP" dirty="0"/>
              <a:t>Stock</a:t>
            </a:r>
            <a:r>
              <a:rPr lang="ja-JP" altLang="en-US" dirty="0"/>
              <a:t>マニュアル</a:t>
            </a:r>
            <a:br>
              <a:rPr lang="en-US" altLang="ja-JP" dirty="0"/>
            </a:br>
            <a:r>
              <a:rPr lang="ja-JP" altLang="en-US" dirty="0"/>
              <a:t>（委員向け）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EF0BE9-D22F-4E53-9F7D-18E76931F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1" y="7322658"/>
            <a:ext cx="5143501" cy="962152"/>
          </a:xfrm>
        </p:spPr>
        <p:txBody>
          <a:bodyPr>
            <a:normAutofit/>
          </a:bodyPr>
          <a:lstStyle/>
          <a:p>
            <a:r>
              <a:rPr lang="ja-JP" altLang="en-US" sz="2401" dirty="0"/>
              <a:t>令和３年６月</a:t>
            </a:r>
            <a:endParaRPr lang="en-US" altLang="ja-JP" sz="2401" dirty="0"/>
          </a:p>
          <a:p>
            <a:r>
              <a:rPr lang="ja-JP" altLang="en-US" sz="2401" dirty="0"/>
              <a:t>一般社団法人全国農業会議所</a:t>
            </a:r>
            <a:endParaRPr lang="en-US" altLang="ja-JP" sz="2401" dirty="0"/>
          </a:p>
        </p:txBody>
      </p:sp>
    </p:spTree>
    <p:extLst>
      <p:ext uri="{BB962C8B-B14F-4D97-AF65-F5344CB8AC3E}">
        <p14:creationId xmlns:p14="http://schemas.microsoft.com/office/powerpoint/2010/main" val="3606008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433B19-2CEC-4882-8AED-08D9594A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177855"/>
            <a:ext cx="5915025" cy="643028"/>
          </a:xfrm>
        </p:spPr>
        <p:txBody>
          <a:bodyPr>
            <a:normAutofit/>
          </a:bodyPr>
          <a:lstStyle/>
          <a:p>
            <a:r>
              <a:rPr lang="en-US" altLang="ja-JP" dirty="0"/>
              <a:t>Ⅰ</a:t>
            </a:r>
            <a:r>
              <a:rPr lang="ja-JP" altLang="en-US" dirty="0"/>
              <a:t>．</a:t>
            </a:r>
            <a:r>
              <a:rPr lang="en-US" altLang="ja-JP" dirty="0"/>
              <a:t>Stock</a:t>
            </a:r>
            <a:r>
              <a:rPr lang="ja-JP" altLang="en-US" dirty="0"/>
              <a:t>アプリにログイン</a:t>
            </a:r>
            <a:endParaRPr kumimoji="1"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E16467A-7225-4A98-A235-D1D16DC12C8E}"/>
              </a:ext>
            </a:extLst>
          </p:cNvPr>
          <p:cNvSpPr txBox="1">
            <a:spLocks/>
          </p:cNvSpPr>
          <p:nvPr/>
        </p:nvSpPr>
        <p:spPr>
          <a:xfrm>
            <a:off x="402848" y="837318"/>
            <a:ext cx="5622172" cy="377709"/>
          </a:xfrm>
          <a:prstGeom prst="rect">
            <a:avLst/>
          </a:prstGeom>
        </p:spPr>
        <p:txBody>
          <a:bodyPr vert="horz" lIns="91441" tIns="45720" rIns="91441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① </a:t>
            </a:r>
            <a:r>
              <a:rPr lang="en-US" altLang="ja-JP" sz="1800" dirty="0"/>
              <a:t>Stock</a:t>
            </a:r>
            <a:r>
              <a:rPr lang="ja-JP" altLang="en-US" sz="1800" dirty="0"/>
              <a:t>アプリをタップする。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</p:txBody>
      </p:sp>
      <p:pic>
        <p:nvPicPr>
          <p:cNvPr id="4" name="図 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7FD42A6-B3BA-4709-B768-473D95AD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4" y="1487638"/>
            <a:ext cx="5667768" cy="755702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2DE36E-23A7-4763-9D98-83636B0F4729}"/>
              </a:ext>
            </a:extLst>
          </p:cNvPr>
          <p:cNvSpPr/>
          <p:nvPr/>
        </p:nvSpPr>
        <p:spPr>
          <a:xfrm>
            <a:off x="3429000" y="4421688"/>
            <a:ext cx="804797" cy="10271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03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5F71174-E631-44DB-A283-D49DF9B3A674}"/>
              </a:ext>
            </a:extLst>
          </p:cNvPr>
          <p:cNvSpPr txBox="1">
            <a:spLocks/>
          </p:cNvSpPr>
          <p:nvPr/>
        </p:nvSpPr>
        <p:spPr>
          <a:xfrm>
            <a:off x="617914" y="362287"/>
            <a:ext cx="5622172" cy="377709"/>
          </a:xfrm>
          <a:prstGeom prst="rect">
            <a:avLst/>
          </a:prstGeom>
        </p:spPr>
        <p:txBody>
          <a:bodyPr vert="horz" lIns="91441" tIns="45720" rIns="91441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② 「ログイン」をクリック。</a:t>
            </a:r>
            <a:endParaRPr lang="en-US" altLang="ja-JP" sz="1800" dirty="0"/>
          </a:p>
        </p:txBody>
      </p:sp>
      <p:pic>
        <p:nvPicPr>
          <p:cNvPr id="3" name="図 2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7D4B5A62-982F-475A-8B90-40685A802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68"/>
          <a:stretch/>
        </p:blipFill>
        <p:spPr>
          <a:xfrm>
            <a:off x="595116" y="823761"/>
            <a:ext cx="5667768" cy="32973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11C340-ACBA-4292-B8BF-9DDAEAB62D90}"/>
              </a:ext>
            </a:extLst>
          </p:cNvPr>
          <p:cNvSpPr/>
          <p:nvPr/>
        </p:nvSpPr>
        <p:spPr>
          <a:xfrm>
            <a:off x="1027133" y="3156559"/>
            <a:ext cx="4835047" cy="613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A2508778-3A90-4849-A569-ADC5DDDC57C4}"/>
              </a:ext>
            </a:extLst>
          </p:cNvPr>
          <p:cNvSpPr txBox="1">
            <a:spLocks/>
          </p:cNvSpPr>
          <p:nvPr/>
        </p:nvSpPr>
        <p:spPr>
          <a:xfrm>
            <a:off x="633570" y="4575291"/>
            <a:ext cx="5622172" cy="377709"/>
          </a:xfrm>
          <a:prstGeom prst="rect">
            <a:avLst/>
          </a:prstGeom>
        </p:spPr>
        <p:txBody>
          <a:bodyPr vert="horz" lIns="91441" tIns="45720" rIns="91441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③ メールアドレスとパスワードを入力し、「ログイン」をクリックする。</a:t>
            </a:r>
            <a:endParaRPr lang="en-US" altLang="ja-JP" sz="1800" dirty="0"/>
          </a:p>
        </p:txBody>
      </p:sp>
      <p:pic>
        <p:nvPicPr>
          <p:cNvPr id="5" name="図 4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C95001BA-C753-4D26-8472-49DAB3D74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71"/>
          <a:stretch/>
        </p:blipFill>
        <p:spPr>
          <a:xfrm>
            <a:off x="657746" y="5256833"/>
            <a:ext cx="5667768" cy="3546453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D562471-AC21-4BEF-9BA0-2ACD472F6558}"/>
              </a:ext>
            </a:extLst>
          </p:cNvPr>
          <p:cNvSpPr/>
          <p:nvPr/>
        </p:nvSpPr>
        <p:spPr>
          <a:xfrm>
            <a:off x="532486" y="6151398"/>
            <a:ext cx="1709673" cy="941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DB03E55-3C66-4C2E-9796-0D8DFD678CBF}"/>
              </a:ext>
            </a:extLst>
          </p:cNvPr>
          <p:cNvSpPr/>
          <p:nvPr/>
        </p:nvSpPr>
        <p:spPr>
          <a:xfrm>
            <a:off x="2805830" y="7114784"/>
            <a:ext cx="1377863" cy="551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2209CDA-EFB3-4B44-95A1-337CB9A09BDF}"/>
              </a:ext>
            </a:extLst>
          </p:cNvPr>
          <p:cNvSpPr txBox="1">
            <a:spLocks/>
          </p:cNvSpPr>
          <p:nvPr/>
        </p:nvSpPr>
        <p:spPr>
          <a:xfrm>
            <a:off x="519960" y="8893384"/>
            <a:ext cx="5805554" cy="650329"/>
          </a:xfrm>
          <a:prstGeom prst="rect">
            <a:avLst/>
          </a:prstGeom>
        </p:spPr>
        <p:txBody>
          <a:bodyPr vert="horz" lIns="91441" tIns="45720" rIns="91441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/>
              <a:t>※</a:t>
            </a:r>
            <a:r>
              <a:rPr lang="ja-JP" altLang="en-US" sz="1800" dirty="0"/>
              <a:t>事務局から伝えられたメールアドレスとパスワードを入力してください。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84729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FFED81E-354B-42E6-8316-141ECA7B5F0F}"/>
              </a:ext>
            </a:extLst>
          </p:cNvPr>
          <p:cNvSpPr txBox="1">
            <a:spLocks/>
          </p:cNvSpPr>
          <p:nvPr/>
        </p:nvSpPr>
        <p:spPr>
          <a:xfrm>
            <a:off x="470732" y="629592"/>
            <a:ext cx="5622172" cy="377709"/>
          </a:xfrm>
          <a:prstGeom prst="rect">
            <a:avLst/>
          </a:prstGeom>
        </p:spPr>
        <p:txBody>
          <a:bodyPr vert="horz" lIns="91441" tIns="45720" rIns="91441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④ 以下の画面が表示されたらログイン完了です。</a:t>
            </a:r>
            <a:endParaRPr lang="en-US" altLang="ja-JP" sz="1800" dirty="0"/>
          </a:p>
        </p:txBody>
      </p:sp>
      <p:pic>
        <p:nvPicPr>
          <p:cNvPr id="5" name="図 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8AFC7BCE-F092-424D-A9FA-334E03508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6" y="1362378"/>
            <a:ext cx="5667768" cy="75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2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E2C75863-45FA-4C7C-B79B-D9EC5CB7819A}"/>
              </a:ext>
            </a:extLst>
          </p:cNvPr>
          <p:cNvSpPr txBox="1">
            <a:spLocks/>
          </p:cNvSpPr>
          <p:nvPr/>
        </p:nvSpPr>
        <p:spPr>
          <a:xfrm>
            <a:off x="640712" y="935528"/>
            <a:ext cx="5622172" cy="377709"/>
          </a:xfrm>
          <a:prstGeom prst="rect">
            <a:avLst/>
          </a:prstGeom>
        </p:spPr>
        <p:txBody>
          <a:bodyPr vert="horz" lIns="91441" tIns="45720" rIns="91441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① 「全メンバー共有」をタップ。</a:t>
            </a:r>
            <a:endParaRPr lang="en-US" altLang="ja-JP" sz="1800" dirty="0"/>
          </a:p>
        </p:txBody>
      </p:sp>
      <p:pic>
        <p:nvPicPr>
          <p:cNvPr id="6" name="図 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5973E95F-726E-4526-A370-7C6B4A6AA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6" y="1362378"/>
            <a:ext cx="5667768" cy="755702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50558BCF-67AD-42C2-8E7E-CC3B075D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85" y="165622"/>
            <a:ext cx="5915025" cy="643028"/>
          </a:xfrm>
        </p:spPr>
        <p:txBody>
          <a:bodyPr>
            <a:normAutofit/>
          </a:bodyPr>
          <a:lstStyle/>
          <a:p>
            <a:r>
              <a:rPr lang="en-US" altLang="ja-JP" dirty="0"/>
              <a:t>Ⅱ</a:t>
            </a:r>
            <a:r>
              <a:rPr lang="ja-JP" altLang="en-US" dirty="0"/>
              <a:t>．資料を確認する</a:t>
            </a:r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5CAA0A7-0A62-43D7-8CEB-4024E860E5DB}"/>
              </a:ext>
            </a:extLst>
          </p:cNvPr>
          <p:cNvSpPr/>
          <p:nvPr/>
        </p:nvSpPr>
        <p:spPr>
          <a:xfrm>
            <a:off x="494285" y="2592888"/>
            <a:ext cx="1509879" cy="613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2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AB7C853-EC66-4A04-8206-C52630C8B484}"/>
              </a:ext>
            </a:extLst>
          </p:cNvPr>
          <p:cNvSpPr txBox="1">
            <a:spLocks/>
          </p:cNvSpPr>
          <p:nvPr/>
        </p:nvSpPr>
        <p:spPr>
          <a:xfrm>
            <a:off x="332948" y="492775"/>
            <a:ext cx="5622172" cy="377709"/>
          </a:xfrm>
          <a:prstGeom prst="rect">
            <a:avLst/>
          </a:prstGeom>
        </p:spPr>
        <p:txBody>
          <a:bodyPr vert="horz" lIns="91441" tIns="45720" rIns="91441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② 以下のような画面が表示されるので、赤枠内をタップ。</a:t>
            </a:r>
            <a:endParaRPr lang="en-US" altLang="ja-JP" sz="1800" dirty="0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D2D0C23-F208-4F6F-940C-8E987D1AB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6" y="1174488"/>
            <a:ext cx="5667768" cy="755702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19E060-CBE1-4026-8E2C-24A0F30185C0}"/>
              </a:ext>
            </a:extLst>
          </p:cNvPr>
          <p:cNvSpPr/>
          <p:nvPr/>
        </p:nvSpPr>
        <p:spPr>
          <a:xfrm>
            <a:off x="494285" y="2079321"/>
            <a:ext cx="5768599" cy="12526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79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7B6906B6-FFC3-4F30-8E20-2DE5B7E85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6" y="1475112"/>
            <a:ext cx="5667768" cy="7557025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5796A73A-DE83-4A27-AE39-2028EC659A75}"/>
              </a:ext>
            </a:extLst>
          </p:cNvPr>
          <p:cNvSpPr txBox="1">
            <a:spLocks/>
          </p:cNvSpPr>
          <p:nvPr/>
        </p:nvSpPr>
        <p:spPr>
          <a:xfrm>
            <a:off x="332948" y="492775"/>
            <a:ext cx="5622172" cy="377709"/>
          </a:xfrm>
          <a:prstGeom prst="rect">
            <a:avLst/>
          </a:prstGeom>
        </p:spPr>
        <p:txBody>
          <a:bodyPr vert="horz" lIns="91441" tIns="45720" rIns="91441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③ アップロードした資料が表示されるので、それをタップ。</a:t>
            </a:r>
            <a:endParaRPr lang="en-US" altLang="ja-JP" sz="18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9FAFD5-E19B-4E5D-BAE2-2D3AE1D25FB6}"/>
              </a:ext>
            </a:extLst>
          </p:cNvPr>
          <p:cNvSpPr/>
          <p:nvPr/>
        </p:nvSpPr>
        <p:spPr>
          <a:xfrm>
            <a:off x="494285" y="2780778"/>
            <a:ext cx="5768599" cy="6889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85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351D2A7-0DD3-4F00-A1B9-0F0CC6333170}"/>
              </a:ext>
            </a:extLst>
          </p:cNvPr>
          <p:cNvSpPr txBox="1">
            <a:spLocks/>
          </p:cNvSpPr>
          <p:nvPr/>
        </p:nvSpPr>
        <p:spPr>
          <a:xfrm>
            <a:off x="471114" y="611691"/>
            <a:ext cx="5622172" cy="377709"/>
          </a:xfrm>
          <a:prstGeom prst="rect">
            <a:avLst/>
          </a:prstGeom>
        </p:spPr>
        <p:txBody>
          <a:bodyPr vert="horz" lIns="91441" tIns="45720" rIns="91441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④ 「見る」をタップ。　→　資料が表示されます。</a:t>
            </a:r>
            <a:endParaRPr lang="en-US" altLang="ja-JP" sz="1800" dirty="0"/>
          </a:p>
        </p:txBody>
      </p:sp>
      <p:pic>
        <p:nvPicPr>
          <p:cNvPr id="6" name="図 5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48F54523-A333-4456-8CD3-25B4E6B6F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6" y="1161963"/>
            <a:ext cx="5667768" cy="755702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DCD693-505E-4BD3-A8E1-6311F7B7508C}"/>
              </a:ext>
            </a:extLst>
          </p:cNvPr>
          <p:cNvSpPr/>
          <p:nvPr/>
        </p:nvSpPr>
        <p:spPr>
          <a:xfrm>
            <a:off x="2802763" y="3670126"/>
            <a:ext cx="1252473" cy="538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907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1EB1FF79C3FFA4B8816C456A2A32CCF" ma:contentTypeVersion="7" ma:contentTypeDescription="新しいドキュメントを作成します。" ma:contentTypeScope="" ma:versionID="97c31d5988bb8395992b2c473be9c497">
  <xsd:schema xmlns:xsd="http://www.w3.org/2001/XMLSchema" xmlns:xs="http://www.w3.org/2001/XMLSchema" xmlns:p="http://schemas.microsoft.com/office/2006/metadata/properties" xmlns:ns3="9fe23ea6-c87d-4da8-8151-a06029c98f3d" targetNamespace="http://schemas.microsoft.com/office/2006/metadata/properties" ma:root="true" ma:fieldsID="ea70b34630a8719c80b8ad624d51c9a6" ns3:_="">
    <xsd:import namespace="9fe23ea6-c87d-4da8-8151-a06029c98f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23ea6-c87d-4da8-8151-a06029c98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BBC907-6B17-4EC5-A345-480820956EC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fe23ea6-c87d-4da8-8151-a06029c98f3d"/>
    <ds:schemaRef ds:uri="http://www.w3.org/XML/1998/namespace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B68E4F8-0ED9-4E12-B04B-C85CC7B911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67AB7F-FECA-4F4F-93FC-137827B8C5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e23ea6-c87d-4da8-8151-a06029c98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3987</TotalTime>
  <Words>129</Words>
  <Application>Microsoft Office PowerPoint</Application>
  <PresentationFormat>A4 210 x 297 mm</PresentationFormat>
  <Paragraphs>14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Arial</vt:lpstr>
      <vt:lpstr>Calibri</vt:lpstr>
      <vt:lpstr>Calibri Light</vt:lpstr>
      <vt:lpstr>Office テーマ</vt:lpstr>
      <vt:lpstr>Stockマニュアル （委員向け）</vt:lpstr>
      <vt:lpstr>Ⅰ．Stockアプリにログイン</vt:lpstr>
      <vt:lpstr>PowerPoint プレゼンテーション</vt:lpstr>
      <vt:lpstr>PowerPoint プレゼンテーション</vt:lpstr>
      <vt:lpstr>Ⅱ．資料を確認する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タブレット  設定マニュアル  （農業会議向け）</dc:title>
  <dc:creator>佐藤 雄太</dc:creator>
  <cp:lastModifiedBy>佐分 将太</cp:lastModifiedBy>
  <cp:revision>96</cp:revision>
  <cp:lastPrinted>2021-05-18T09:28:33Z</cp:lastPrinted>
  <dcterms:created xsi:type="dcterms:W3CDTF">2021-04-08T11:56:51Z</dcterms:created>
  <dcterms:modified xsi:type="dcterms:W3CDTF">2021-06-17T09:23:38Z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0x010100F1EB1FF79C3FFA4B8816C456A2A32CCF</vt:lpwstr>
  </property>
</Properties>
</file>