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handoutMasterIdLst>
    <p:handoutMasterId r:id="rId24"/>
  </p:handoutMasterIdLst>
  <p:sldIdLst>
    <p:sldId id="256" r:id="rId5"/>
    <p:sldId id="323" r:id="rId6"/>
    <p:sldId id="314" r:id="rId7"/>
    <p:sldId id="322" r:id="rId8"/>
    <p:sldId id="324" r:id="rId9"/>
    <p:sldId id="325" r:id="rId10"/>
    <p:sldId id="326" r:id="rId11"/>
    <p:sldId id="327" r:id="rId12"/>
    <p:sldId id="328" r:id="rId13"/>
    <p:sldId id="330" r:id="rId14"/>
    <p:sldId id="311" r:id="rId15"/>
    <p:sldId id="331" r:id="rId16"/>
    <p:sldId id="312" r:id="rId17"/>
    <p:sldId id="313" r:id="rId18"/>
    <p:sldId id="317" r:id="rId19"/>
    <p:sldId id="318" r:id="rId20"/>
    <p:sldId id="319" r:id="rId21"/>
    <p:sldId id="320" r:id="rId22"/>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784EAB-DF28-4070-9D13-0B0D71750FF5}" v="18" dt="2021-06-14T06:00:15.809"/>
    <p1510:client id="{9D6EBC38-CF24-41E4-98C8-A05AC672DE18}" v="30" dt="2021-06-14T02:40:54.4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4" autoAdjust="0"/>
    <p:restoredTop sz="94660"/>
  </p:normalViewPr>
  <p:slideViewPr>
    <p:cSldViewPr snapToGrid="0">
      <p:cViewPr varScale="1">
        <p:scale>
          <a:sx n="77" d="100"/>
          <a:sy n="77" d="100"/>
        </p:scale>
        <p:origin x="31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佐藤 雄太" userId="4d84583c-af3a-40a3-9994-f86b2a6ed2e4" providerId="ADAL" clId="{53784EAB-DF28-4070-9D13-0B0D71750FF5}"/>
    <pc:docChg chg="undo custSel addSld delSld modSld sldOrd">
      <pc:chgData name="佐藤 雄太" userId="4d84583c-af3a-40a3-9994-f86b2a6ed2e4" providerId="ADAL" clId="{53784EAB-DF28-4070-9D13-0B0D71750FF5}" dt="2021-06-14T06:09:10.737" v="1823" actId="20577"/>
      <pc:docMkLst>
        <pc:docMk/>
      </pc:docMkLst>
      <pc:sldChg chg="modSp mod">
        <pc:chgData name="佐藤 雄太" userId="4d84583c-af3a-40a3-9994-f86b2a6ed2e4" providerId="ADAL" clId="{53784EAB-DF28-4070-9D13-0B0D71750FF5}" dt="2021-06-14T05:17:54.835" v="330" actId="20577"/>
        <pc:sldMkLst>
          <pc:docMk/>
          <pc:sldMk cId="3606008844" sldId="256"/>
        </pc:sldMkLst>
        <pc:spChg chg="mod">
          <ac:chgData name="佐藤 雄太" userId="4d84583c-af3a-40a3-9994-f86b2a6ed2e4" providerId="ADAL" clId="{53784EAB-DF28-4070-9D13-0B0D71750FF5}" dt="2021-06-14T05:17:51.649" v="326" actId="20577"/>
          <ac:spMkLst>
            <pc:docMk/>
            <pc:sldMk cId="3606008844" sldId="256"/>
            <ac:spMk id="2" creationId="{71DDC956-F3C2-44D5-9FD7-7A79A72D260D}"/>
          </ac:spMkLst>
        </pc:spChg>
        <pc:spChg chg="mod">
          <ac:chgData name="佐藤 雄太" userId="4d84583c-af3a-40a3-9994-f86b2a6ed2e4" providerId="ADAL" clId="{53784EAB-DF28-4070-9D13-0B0D71750FF5}" dt="2021-06-14T05:17:54.835" v="330" actId="20577"/>
          <ac:spMkLst>
            <pc:docMk/>
            <pc:sldMk cId="3606008844" sldId="256"/>
            <ac:spMk id="3" creationId="{B4EF0BE9-D22F-4E53-9F7D-18E76931FE39}"/>
          </ac:spMkLst>
        </pc:spChg>
      </pc:sldChg>
      <pc:sldChg chg="modSp mod">
        <pc:chgData name="佐藤 雄太" userId="4d84583c-af3a-40a3-9994-f86b2a6ed2e4" providerId="ADAL" clId="{53784EAB-DF28-4070-9D13-0B0D71750FF5}" dt="2021-06-14T05:58:19.674" v="1391" actId="208"/>
        <pc:sldMkLst>
          <pc:docMk/>
          <pc:sldMk cId="192624222" sldId="311"/>
        </pc:sldMkLst>
        <pc:spChg chg="mod">
          <ac:chgData name="佐藤 雄太" userId="4d84583c-af3a-40a3-9994-f86b2a6ed2e4" providerId="ADAL" clId="{53784EAB-DF28-4070-9D13-0B0D71750FF5}" dt="2021-06-14T05:58:19.674" v="1391" actId="208"/>
          <ac:spMkLst>
            <pc:docMk/>
            <pc:sldMk cId="192624222" sldId="311"/>
            <ac:spMk id="9" creationId="{3A045C97-8D83-425F-9EB8-0DEB30934485}"/>
          </ac:spMkLst>
        </pc:spChg>
        <pc:spChg chg="mod">
          <ac:chgData name="佐藤 雄太" userId="4d84583c-af3a-40a3-9994-f86b2a6ed2e4" providerId="ADAL" clId="{53784EAB-DF28-4070-9D13-0B0D71750FF5}" dt="2021-06-14T05:54:52.627" v="1362" actId="20577"/>
          <ac:spMkLst>
            <pc:docMk/>
            <pc:sldMk cId="192624222" sldId="311"/>
            <ac:spMk id="14" creationId="{1AC55DAD-8FAD-4A9F-BE5F-B4E5ACC536AB}"/>
          </ac:spMkLst>
        </pc:spChg>
      </pc:sldChg>
      <pc:sldChg chg="modSp add del mod">
        <pc:chgData name="佐藤 雄太" userId="4d84583c-af3a-40a3-9994-f86b2a6ed2e4" providerId="ADAL" clId="{53784EAB-DF28-4070-9D13-0B0D71750FF5}" dt="2021-06-14T06:09:06.227" v="1815" actId="20577"/>
        <pc:sldMkLst>
          <pc:docMk/>
          <pc:sldMk cId="2422593879" sldId="312"/>
        </pc:sldMkLst>
        <pc:spChg chg="mod">
          <ac:chgData name="佐藤 雄太" userId="4d84583c-af3a-40a3-9994-f86b2a6ed2e4" providerId="ADAL" clId="{53784EAB-DF28-4070-9D13-0B0D71750FF5}" dt="2021-06-14T06:09:06.227" v="1815" actId="20577"/>
          <ac:spMkLst>
            <pc:docMk/>
            <pc:sldMk cId="2422593879" sldId="312"/>
            <ac:spMk id="4" creationId="{E0C5A4BD-8EC3-4D7B-9763-CCC7818BDD7D}"/>
          </ac:spMkLst>
        </pc:spChg>
      </pc:sldChg>
      <pc:sldChg chg="modSp mod">
        <pc:chgData name="佐藤 雄太" userId="4d84583c-af3a-40a3-9994-f86b2a6ed2e4" providerId="ADAL" clId="{53784EAB-DF28-4070-9D13-0B0D71750FF5}" dt="2021-06-14T06:09:10.737" v="1823" actId="20577"/>
        <pc:sldMkLst>
          <pc:docMk/>
          <pc:sldMk cId="1683236726" sldId="313"/>
        </pc:sldMkLst>
        <pc:spChg chg="mod">
          <ac:chgData name="佐藤 雄太" userId="4d84583c-af3a-40a3-9994-f86b2a6ed2e4" providerId="ADAL" clId="{53784EAB-DF28-4070-9D13-0B0D71750FF5}" dt="2021-06-14T06:09:10.737" v="1823" actId="20577"/>
          <ac:spMkLst>
            <pc:docMk/>
            <pc:sldMk cId="1683236726" sldId="313"/>
            <ac:spMk id="6" creationId="{8E16467A-7225-4A98-A235-D1D16DC12C8E}"/>
          </ac:spMkLst>
        </pc:spChg>
      </pc:sldChg>
      <pc:sldChg chg="addSp delSp modSp mod">
        <pc:chgData name="佐藤 雄太" userId="4d84583c-af3a-40a3-9994-f86b2a6ed2e4" providerId="ADAL" clId="{53784EAB-DF28-4070-9D13-0B0D71750FF5}" dt="2021-06-14T05:18:36.891" v="353" actId="478"/>
        <pc:sldMkLst>
          <pc:docMk/>
          <pc:sldMk cId="3787779201" sldId="314"/>
        </pc:sldMkLst>
        <pc:spChg chg="add del mod">
          <ac:chgData name="佐藤 雄太" userId="4d84583c-af3a-40a3-9994-f86b2a6ed2e4" providerId="ADAL" clId="{53784EAB-DF28-4070-9D13-0B0D71750FF5}" dt="2021-06-14T05:14:13.875" v="30"/>
          <ac:spMkLst>
            <pc:docMk/>
            <pc:sldMk cId="3787779201" sldId="314"/>
            <ac:spMk id="3" creationId="{0D337A4D-BA71-4EAE-8967-1901AC4F89B3}"/>
          </ac:spMkLst>
        </pc:spChg>
        <pc:spChg chg="del mod">
          <ac:chgData name="佐藤 雄太" userId="4d84583c-af3a-40a3-9994-f86b2a6ed2e4" providerId="ADAL" clId="{53784EAB-DF28-4070-9D13-0B0D71750FF5}" dt="2021-06-14T05:18:36.891" v="353" actId="478"/>
          <ac:spMkLst>
            <pc:docMk/>
            <pc:sldMk cId="3787779201" sldId="314"/>
            <ac:spMk id="6" creationId="{0A0137BD-5322-47D4-8CC0-B9338043B915}"/>
          </ac:spMkLst>
        </pc:spChg>
        <pc:spChg chg="mod">
          <ac:chgData name="佐藤 雄太" userId="4d84583c-af3a-40a3-9994-f86b2a6ed2e4" providerId="ADAL" clId="{53784EAB-DF28-4070-9D13-0B0D71750FF5}" dt="2021-06-14T05:16:44.892" v="236" actId="20577"/>
          <ac:spMkLst>
            <pc:docMk/>
            <pc:sldMk cId="3787779201" sldId="314"/>
            <ac:spMk id="9" creationId="{BD24F33C-B071-41F5-A573-FA06715B2EFC}"/>
          </ac:spMkLst>
        </pc:spChg>
        <pc:spChg chg="mod">
          <ac:chgData name="佐藤 雄太" userId="4d84583c-af3a-40a3-9994-f86b2a6ed2e4" providerId="ADAL" clId="{53784EAB-DF28-4070-9D13-0B0D71750FF5}" dt="2021-06-14T05:16:15.864" v="144" actId="14100"/>
          <ac:spMkLst>
            <pc:docMk/>
            <pc:sldMk cId="3787779201" sldId="314"/>
            <ac:spMk id="10" creationId="{02F11C6F-9D2D-4BD2-A98F-67B6D8DC7D24}"/>
          </ac:spMkLst>
        </pc:spChg>
        <pc:spChg chg="add del mod">
          <ac:chgData name="佐藤 雄太" userId="4d84583c-af3a-40a3-9994-f86b2a6ed2e4" providerId="ADAL" clId="{53784EAB-DF28-4070-9D13-0B0D71750FF5}" dt="2021-06-14T05:15:58.617" v="137"/>
          <ac:spMkLst>
            <pc:docMk/>
            <pc:sldMk cId="3787779201" sldId="314"/>
            <ac:spMk id="11" creationId="{AE4FC2F8-5F37-408E-AD43-5B577C0D092F}"/>
          </ac:spMkLst>
        </pc:spChg>
        <pc:picChg chg="add del mod ord">
          <ac:chgData name="佐藤 雄太" userId="4d84583c-af3a-40a3-9994-f86b2a6ed2e4" providerId="ADAL" clId="{53784EAB-DF28-4070-9D13-0B0D71750FF5}" dt="2021-06-14T05:15:27.205" v="129" actId="478"/>
          <ac:picMkLst>
            <pc:docMk/>
            <pc:sldMk cId="3787779201" sldId="314"/>
            <ac:picMk id="5" creationId="{1C10B359-C5B1-422E-8A9D-A4601549B0CC}"/>
          </ac:picMkLst>
        </pc:picChg>
        <pc:picChg chg="del">
          <ac:chgData name="佐藤 雄太" userId="4d84583c-af3a-40a3-9994-f86b2a6ed2e4" providerId="ADAL" clId="{53784EAB-DF28-4070-9D13-0B0D71750FF5}" dt="2021-06-14T05:14:12.206" v="29" actId="478"/>
          <ac:picMkLst>
            <pc:docMk/>
            <pc:sldMk cId="3787779201" sldId="314"/>
            <ac:picMk id="8" creationId="{0070DDDA-6072-4B4C-8456-71EB20F54458}"/>
          </ac:picMkLst>
        </pc:picChg>
        <pc:picChg chg="add mod ord">
          <ac:chgData name="佐藤 雄太" userId="4d84583c-af3a-40a3-9994-f86b2a6ed2e4" providerId="ADAL" clId="{53784EAB-DF28-4070-9D13-0B0D71750FF5}" dt="2021-06-14T05:16:08.028" v="142" actId="167"/>
          <ac:picMkLst>
            <pc:docMk/>
            <pc:sldMk cId="3787779201" sldId="314"/>
            <ac:picMk id="13" creationId="{947619A4-B533-43AE-A1AC-F59AFEE1A38E}"/>
          </ac:picMkLst>
        </pc:picChg>
      </pc:sldChg>
      <pc:sldChg chg="addSp delSp modSp mod">
        <pc:chgData name="佐藤 雄太" userId="4d84583c-af3a-40a3-9994-f86b2a6ed2e4" providerId="ADAL" clId="{53784EAB-DF28-4070-9D13-0B0D71750FF5}" dt="2021-06-14T05:15:56.206" v="136"/>
        <pc:sldMkLst>
          <pc:docMk/>
          <pc:sldMk cId="840179412" sldId="315"/>
        </pc:sldMkLst>
        <pc:picChg chg="add del mod">
          <ac:chgData name="佐藤 雄太" userId="4d84583c-af3a-40a3-9994-f86b2a6ed2e4" providerId="ADAL" clId="{53784EAB-DF28-4070-9D13-0B0D71750FF5}" dt="2021-06-14T05:15:56.206" v="136"/>
          <ac:picMkLst>
            <pc:docMk/>
            <pc:sldMk cId="840179412" sldId="315"/>
            <ac:picMk id="3" creationId="{828F97D9-1423-400F-BB94-8363CB6D298B}"/>
          </ac:picMkLst>
        </pc:picChg>
      </pc:sldChg>
      <pc:sldChg chg="del">
        <pc:chgData name="佐藤 雄太" userId="4d84583c-af3a-40a3-9994-f86b2a6ed2e4" providerId="ADAL" clId="{53784EAB-DF28-4070-9D13-0B0D71750FF5}" dt="2021-06-14T05:54:07.251" v="1214" actId="47"/>
        <pc:sldMkLst>
          <pc:docMk/>
          <pc:sldMk cId="146195959" sldId="316"/>
        </pc:sldMkLst>
      </pc:sldChg>
      <pc:sldChg chg="new del">
        <pc:chgData name="佐藤 雄太" userId="4d84583c-af3a-40a3-9994-f86b2a6ed2e4" providerId="ADAL" clId="{53784EAB-DF28-4070-9D13-0B0D71750FF5}" dt="2021-06-14T05:15:23.390" v="128" actId="47"/>
        <pc:sldMkLst>
          <pc:docMk/>
          <pc:sldMk cId="2419069988" sldId="321"/>
        </pc:sldMkLst>
      </pc:sldChg>
      <pc:sldChg chg="modSp add mod">
        <pc:chgData name="佐藤 雄太" userId="4d84583c-af3a-40a3-9994-f86b2a6ed2e4" providerId="ADAL" clId="{53784EAB-DF28-4070-9D13-0B0D71750FF5}" dt="2021-06-14T05:18:43.796" v="363" actId="20577"/>
        <pc:sldMkLst>
          <pc:docMk/>
          <pc:sldMk cId="1728504039" sldId="322"/>
        </pc:sldMkLst>
        <pc:spChg chg="mod">
          <ac:chgData name="佐藤 雄太" userId="4d84583c-af3a-40a3-9994-f86b2a6ed2e4" providerId="ADAL" clId="{53784EAB-DF28-4070-9D13-0B0D71750FF5}" dt="2021-06-14T05:18:41.247" v="359" actId="20577"/>
          <ac:spMkLst>
            <pc:docMk/>
            <pc:sldMk cId="1728504039" sldId="322"/>
            <ac:spMk id="6" creationId="{0A0137BD-5322-47D4-8CC0-B9338043B915}"/>
          </ac:spMkLst>
        </pc:spChg>
        <pc:spChg chg="mod">
          <ac:chgData name="佐藤 雄太" userId="4d84583c-af3a-40a3-9994-f86b2a6ed2e4" providerId="ADAL" clId="{53784EAB-DF28-4070-9D13-0B0D71750FF5}" dt="2021-06-14T05:18:43.796" v="363" actId="20577"/>
          <ac:spMkLst>
            <pc:docMk/>
            <pc:sldMk cId="1728504039" sldId="322"/>
            <ac:spMk id="9" creationId="{BD24F33C-B071-41F5-A573-FA06715B2EFC}"/>
          </ac:spMkLst>
        </pc:spChg>
      </pc:sldChg>
      <pc:sldChg chg="new del">
        <pc:chgData name="佐藤 雄太" userId="4d84583c-af3a-40a3-9994-f86b2a6ed2e4" providerId="ADAL" clId="{53784EAB-DF28-4070-9D13-0B0D71750FF5}" dt="2021-06-14T05:15:19.491" v="126" actId="680"/>
        <pc:sldMkLst>
          <pc:docMk/>
          <pc:sldMk cId="2428192204" sldId="322"/>
        </pc:sldMkLst>
      </pc:sldChg>
      <pc:sldChg chg="addSp delSp modSp add mod ord">
        <pc:chgData name="佐藤 雄太" userId="4d84583c-af3a-40a3-9994-f86b2a6ed2e4" providerId="ADAL" clId="{53784EAB-DF28-4070-9D13-0B0D71750FF5}" dt="2021-06-14T05:18:32.538" v="352" actId="20577"/>
        <pc:sldMkLst>
          <pc:docMk/>
          <pc:sldMk cId="3500644731" sldId="323"/>
        </pc:sldMkLst>
        <pc:spChg chg="add del mod">
          <ac:chgData name="佐藤 雄太" userId="4d84583c-af3a-40a3-9994-f86b2a6ed2e4" providerId="ADAL" clId="{53784EAB-DF28-4070-9D13-0B0D71750FF5}" dt="2021-06-14T05:17:09.974" v="245"/>
          <ac:spMkLst>
            <pc:docMk/>
            <pc:sldMk cId="3500644731" sldId="323"/>
            <ac:spMk id="3" creationId="{D361E1B1-F006-40A0-8943-A28BDF3F6D26}"/>
          </ac:spMkLst>
        </pc:spChg>
        <pc:spChg chg="mod">
          <ac:chgData name="佐藤 雄太" userId="4d84583c-af3a-40a3-9994-f86b2a6ed2e4" providerId="ADAL" clId="{53784EAB-DF28-4070-9D13-0B0D71750FF5}" dt="2021-06-14T05:18:32.538" v="352" actId="20577"/>
          <ac:spMkLst>
            <pc:docMk/>
            <pc:sldMk cId="3500644731" sldId="323"/>
            <ac:spMk id="6" creationId="{0A0137BD-5322-47D4-8CC0-B9338043B915}"/>
          </ac:spMkLst>
        </pc:spChg>
        <pc:spChg chg="mod">
          <ac:chgData name="佐藤 雄太" userId="4d84583c-af3a-40a3-9994-f86b2a6ed2e4" providerId="ADAL" clId="{53784EAB-DF28-4070-9D13-0B0D71750FF5}" dt="2021-06-14T05:17:45.924" v="313" actId="20577"/>
          <ac:spMkLst>
            <pc:docMk/>
            <pc:sldMk cId="3500644731" sldId="323"/>
            <ac:spMk id="9" creationId="{BD24F33C-B071-41F5-A573-FA06715B2EFC}"/>
          </ac:spMkLst>
        </pc:spChg>
        <pc:spChg chg="mod">
          <ac:chgData name="佐藤 雄太" userId="4d84583c-af3a-40a3-9994-f86b2a6ed2e4" providerId="ADAL" clId="{53784EAB-DF28-4070-9D13-0B0D71750FF5}" dt="2021-06-14T05:17:21.620" v="253" actId="14100"/>
          <ac:spMkLst>
            <pc:docMk/>
            <pc:sldMk cId="3500644731" sldId="323"/>
            <ac:spMk id="10" creationId="{02F11C6F-9D2D-4BD2-A98F-67B6D8DC7D24}"/>
          </ac:spMkLst>
        </pc:spChg>
        <pc:picChg chg="add mod ord">
          <ac:chgData name="佐藤 雄太" userId="4d84583c-af3a-40a3-9994-f86b2a6ed2e4" providerId="ADAL" clId="{53784EAB-DF28-4070-9D13-0B0D71750FF5}" dt="2021-06-14T05:17:16.051" v="250" actId="167"/>
          <ac:picMkLst>
            <pc:docMk/>
            <pc:sldMk cId="3500644731" sldId="323"/>
            <ac:picMk id="5" creationId="{9C995660-3333-4D7E-AFB8-FAD87E66AE00}"/>
          </ac:picMkLst>
        </pc:picChg>
        <pc:picChg chg="del">
          <ac:chgData name="佐藤 雄太" userId="4d84583c-af3a-40a3-9994-f86b2a6ed2e4" providerId="ADAL" clId="{53784EAB-DF28-4070-9D13-0B0D71750FF5}" dt="2021-06-14T05:16:53.156" v="244" actId="478"/>
          <ac:picMkLst>
            <pc:docMk/>
            <pc:sldMk cId="3500644731" sldId="323"/>
            <ac:picMk id="13" creationId="{947619A4-B533-43AE-A1AC-F59AFEE1A38E}"/>
          </ac:picMkLst>
        </pc:picChg>
      </pc:sldChg>
      <pc:sldChg chg="addSp delSp modSp add mod">
        <pc:chgData name="佐藤 雄太" userId="4d84583c-af3a-40a3-9994-f86b2a6ed2e4" providerId="ADAL" clId="{53784EAB-DF28-4070-9D13-0B0D71750FF5}" dt="2021-06-14T05:23:00.712" v="696" actId="1076"/>
        <pc:sldMkLst>
          <pc:docMk/>
          <pc:sldMk cId="2962807322" sldId="324"/>
        </pc:sldMkLst>
        <pc:spChg chg="add del mod">
          <ac:chgData name="佐藤 雄太" userId="4d84583c-af3a-40a3-9994-f86b2a6ed2e4" providerId="ADAL" clId="{53784EAB-DF28-4070-9D13-0B0D71750FF5}" dt="2021-06-14T05:18:23.383" v="337"/>
          <ac:spMkLst>
            <pc:docMk/>
            <pc:sldMk cId="2962807322" sldId="324"/>
            <ac:spMk id="3" creationId="{A1388B93-0DCC-4AEC-9315-9024273702D0}"/>
          </ac:spMkLst>
        </pc:spChg>
        <pc:spChg chg="del">
          <ac:chgData name="佐藤 雄太" userId="4d84583c-af3a-40a3-9994-f86b2a6ed2e4" providerId="ADAL" clId="{53784EAB-DF28-4070-9D13-0B0D71750FF5}" dt="2021-06-14T05:21:02.148" v="587" actId="478"/>
          <ac:spMkLst>
            <pc:docMk/>
            <pc:sldMk cId="2962807322" sldId="324"/>
            <ac:spMk id="6" creationId="{0A0137BD-5322-47D4-8CC0-B9338043B915}"/>
          </ac:spMkLst>
        </pc:spChg>
        <pc:spChg chg="mod">
          <ac:chgData name="佐藤 雄太" userId="4d84583c-af3a-40a3-9994-f86b2a6ed2e4" providerId="ADAL" clId="{53784EAB-DF28-4070-9D13-0B0D71750FF5}" dt="2021-06-14T05:22:58.131" v="695" actId="1076"/>
          <ac:spMkLst>
            <pc:docMk/>
            <pc:sldMk cId="2962807322" sldId="324"/>
            <ac:spMk id="9" creationId="{BD24F33C-B071-41F5-A573-FA06715B2EFC}"/>
          </ac:spMkLst>
        </pc:spChg>
        <pc:spChg chg="mod">
          <ac:chgData name="佐藤 雄太" userId="4d84583c-af3a-40a3-9994-f86b2a6ed2e4" providerId="ADAL" clId="{53784EAB-DF28-4070-9D13-0B0D71750FF5}" dt="2021-06-14T05:23:00.712" v="696" actId="1076"/>
          <ac:spMkLst>
            <pc:docMk/>
            <pc:sldMk cId="2962807322" sldId="324"/>
            <ac:spMk id="10" creationId="{02F11C6F-9D2D-4BD2-A98F-67B6D8DC7D24}"/>
          </ac:spMkLst>
        </pc:spChg>
        <pc:picChg chg="del">
          <ac:chgData name="佐藤 雄太" userId="4d84583c-af3a-40a3-9994-f86b2a6ed2e4" providerId="ADAL" clId="{53784EAB-DF28-4070-9D13-0B0D71750FF5}" dt="2021-06-14T05:18:10.700" v="336" actId="478"/>
          <ac:picMkLst>
            <pc:docMk/>
            <pc:sldMk cId="2962807322" sldId="324"/>
            <ac:picMk id="5" creationId="{1C10B359-C5B1-422E-8A9D-A4601549B0CC}"/>
          </ac:picMkLst>
        </pc:picChg>
        <pc:picChg chg="add mod ord">
          <ac:chgData name="佐藤 雄太" userId="4d84583c-af3a-40a3-9994-f86b2a6ed2e4" providerId="ADAL" clId="{53784EAB-DF28-4070-9D13-0B0D71750FF5}" dt="2021-06-14T05:22:58.131" v="695" actId="1076"/>
          <ac:picMkLst>
            <pc:docMk/>
            <pc:sldMk cId="2962807322" sldId="324"/>
            <ac:picMk id="7" creationId="{3FE02A41-7A27-41BB-BDB6-7FCC76200938}"/>
          </ac:picMkLst>
        </pc:picChg>
      </pc:sldChg>
      <pc:sldChg chg="addSp delSp modSp add mod">
        <pc:chgData name="佐藤 雄太" userId="4d84583c-af3a-40a3-9994-f86b2a6ed2e4" providerId="ADAL" clId="{53784EAB-DF28-4070-9D13-0B0D71750FF5}" dt="2021-06-14T05:22:08.506" v="694" actId="1076"/>
        <pc:sldMkLst>
          <pc:docMk/>
          <pc:sldMk cId="441922584" sldId="325"/>
        </pc:sldMkLst>
        <pc:spChg chg="add del mod">
          <ac:chgData name="佐藤 雄太" userId="4d84583c-af3a-40a3-9994-f86b2a6ed2e4" providerId="ADAL" clId="{53784EAB-DF28-4070-9D13-0B0D71750FF5}" dt="2021-06-14T05:19:53.385" v="416"/>
          <ac:spMkLst>
            <pc:docMk/>
            <pc:sldMk cId="441922584" sldId="325"/>
            <ac:spMk id="3" creationId="{4EDE2163-F151-44C8-9B5C-6E0B0CD34F14}"/>
          </ac:spMkLst>
        </pc:spChg>
        <pc:spChg chg="del">
          <ac:chgData name="佐藤 雄太" userId="4d84583c-af3a-40a3-9994-f86b2a6ed2e4" providerId="ADAL" clId="{53784EAB-DF28-4070-9D13-0B0D71750FF5}" dt="2021-06-14T05:20:53.899" v="586" actId="478"/>
          <ac:spMkLst>
            <pc:docMk/>
            <pc:sldMk cId="441922584" sldId="325"/>
            <ac:spMk id="6" creationId="{0A0137BD-5322-47D4-8CC0-B9338043B915}"/>
          </ac:spMkLst>
        </pc:spChg>
        <pc:spChg chg="mod">
          <ac:chgData name="佐藤 雄太" userId="4d84583c-af3a-40a3-9994-f86b2a6ed2e4" providerId="ADAL" clId="{53784EAB-DF28-4070-9D13-0B0D71750FF5}" dt="2021-06-14T05:22:03.229" v="693" actId="1076"/>
          <ac:spMkLst>
            <pc:docMk/>
            <pc:sldMk cId="441922584" sldId="325"/>
            <ac:spMk id="9" creationId="{BD24F33C-B071-41F5-A573-FA06715B2EFC}"/>
          </ac:spMkLst>
        </pc:spChg>
        <pc:spChg chg="mod">
          <ac:chgData name="佐藤 雄太" userId="4d84583c-af3a-40a3-9994-f86b2a6ed2e4" providerId="ADAL" clId="{53784EAB-DF28-4070-9D13-0B0D71750FF5}" dt="2021-06-14T05:22:08.506" v="694" actId="1076"/>
          <ac:spMkLst>
            <pc:docMk/>
            <pc:sldMk cId="441922584" sldId="325"/>
            <ac:spMk id="10" creationId="{02F11C6F-9D2D-4BD2-A98F-67B6D8DC7D24}"/>
          </ac:spMkLst>
        </pc:spChg>
        <pc:picChg chg="add mod ord">
          <ac:chgData name="佐藤 雄太" userId="4d84583c-af3a-40a3-9994-f86b2a6ed2e4" providerId="ADAL" clId="{53784EAB-DF28-4070-9D13-0B0D71750FF5}" dt="2021-06-14T05:22:08.506" v="694" actId="1076"/>
          <ac:picMkLst>
            <pc:docMk/>
            <pc:sldMk cId="441922584" sldId="325"/>
            <ac:picMk id="5" creationId="{2A892A9F-0DED-4C34-B10C-0D4EBD6D1281}"/>
          </ac:picMkLst>
        </pc:picChg>
        <pc:picChg chg="del">
          <ac:chgData name="佐藤 雄太" userId="4d84583c-af3a-40a3-9994-f86b2a6ed2e4" providerId="ADAL" clId="{53784EAB-DF28-4070-9D13-0B0D71750FF5}" dt="2021-06-14T05:19:32.213" v="411" actId="478"/>
          <ac:picMkLst>
            <pc:docMk/>
            <pc:sldMk cId="441922584" sldId="325"/>
            <ac:picMk id="7" creationId="{3FE02A41-7A27-41BB-BDB6-7FCC76200938}"/>
          </ac:picMkLst>
        </pc:picChg>
      </pc:sldChg>
      <pc:sldChg chg="addSp delSp modSp add mod">
        <pc:chgData name="佐藤 雄太" userId="4d84583c-af3a-40a3-9994-f86b2a6ed2e4" providerId="ADAL" clId="{53784EAB-DF28-4070-9D13-0B0D71750FF5}" dt="2021-06-14T05:46:03.605" v="828" actId="179"/>
        <pc:sldMkLst>
          <pc:docMk/>
          <pc:sldMk cId="919067859" sldId="326"/>
        </pc:sldMkLst>
        <pc:spChg chg="mod">
          <ac:chgData name="佐藤 雄太" userId="4d84583c-af3a-40a3-9994-f86b2a6ed2e4" providerId="ADAL" clId="{53784EAB-DF28-4070-9D13-0B0D71750FF5}" dt="2021-06-14T05:24:47.133" v="715" actId="179"/>
          <ac:spMkLst>
            <pc:docMk/>
            <pc:sldMk cId="919067859" sldId="326"/>
            <ac:spMk id="9" creationId="{BD24F33C-B071-41F5-A573-FA06715B2EFC}"/>
          </ac:spMkLst>
        </pc:spChg>
        <pc:spChg chg="mod">
          <ac:chgData name="佐藤 雄太" userId="4d84583c-af3a-40a3-9994-f86b2a6ed2e4" providerId="ADAL" clId="{53784EAB-DF28-4070-9D13-0B0D71750FF5}" dt="2021-06-14T05:21:52.028" v="691" actId="1076"/>
          <ac:spMkLst>
            <pc:docMk/>
            <pc:sldMk cId="919067859" sldId="326"/>
            <ac:spMk id="10" creationId="{02F11C6F-9D2D-4BD2-A98F-67B6D8DC7D24}"/>
          </ac:spMkLst>
        </pc:spChg>
        <pc:spChg chg="add mod">
          <ac:chgData name="佐藤 雄太" userId="4d84583c-af3a-40a3-9994-f86b2a6ed2e4" providerId="ADAL" clId="{53784EAB-DF28-4070-9D13-0B0D71750FF5}" dt="2021-06-14T05:45:05.602" v="732" actId="14100"/>
          <ac:spMkLst>
            <pc:docMk/>
            <pc:sldMk cId="919067859" sldId="326"/>
            <ac:spMk id="13" creationId="{31550DEB-4D35-41BB-889B-25044BE1A1B1}"/>
          </ac:spMkLst>
        </pc:spChg>
        <pc:spChg chg="add mod">
          <ac:chgData name="佐藤 雄太" userId="4d84583c-af3a-40a3-9994-f86b2a6ed2e4" providerId="ADAL" clId="{53784EAB-DF28-4070-9D13-0B0D71750FF5}" dt="2021-06-14T05:46:03.605" v="828" actId="179"/>
          <ac:spMkLst>
            <pc:docMk/>
            <pc:sldMk cId="919067859" sldId="326"/>
            <ac:spMk id="16" creationId="{7BE5F9DC-6C68-41BC-9CE4-DCD0C2CEA379}"/>
          </ac:spMkLst>
        </pc:spChg>
        <pc:picChg chg="mod">
          <ac:chgData name="佐藤 雄太" userId="4d84583c-af3a-40a3-9994-f86b2a6ed2e4" providerId="ADAL" clId="{53784EAB-DF28-4070-9D13-0B0D71750FF5}" dt="2021-06-14T05:21:52.028" v="691" actId="1076"/>
          <ac:picMkLst>
            <pc:docMk/>
            <pc:sldMk cId="919067859" sldId="326"/>
            <ac:picMk id="5" creationId="{2A892A9F-0DED-4C34-B10C-0D4EBD6D1281}"/>
          </ac:picMkLst>
        </pc:picChg>
        <pc:picChg chg="add mod modCrop">
          <ac:chgData name="佐藤 雄太" userId="4d84583c-af3a-40a3-9994-f86b2a6ed2e4" providerId="ADAL" clId="{53784EAB-DF28-4070-9D13-0B0D71750FF5}" dt="2021-06-14T05:44:51.123" v="728" actId="1076"/>
          <ac:picMkLst>
            <pc:docMk/>
            <pc:sldMk cId="919067859" sldId="326"/>
            <ac:picMk id="12" creationId="{298124DE-367C-4756-8F1F-2855741A0F28}"/>
          </ac:picMkLst>
        </pc:picChg>
        <pc:cxnChg chg="add del mod">
          <ac:chgData name="佐藤 雄太" userId="4d84583c-af3a-40a3-9994-f86b2a6ed2e4" providerId="ADAL" clId="{53784EAB-DF28-4070-9D13-0B0D71750FF5}" dt="2021-06-14T05:23:39.500" v="706" actId="478"/>
          <ac:cxnSpMkLst>
            <pc:docMk/>
            <pc:sldMk cId="919067859" sldId="326"/>
            <ac:cxnSpMk id="3" creationId="{6EE70F82-91C8-4687-97F7-DF195A252A83}"/>
          </ac:cxnSpMkLst>
        </pc:cxnChg>
        <pc:cxnChg chg="add mod ord">
          <ac:chgData name="佐藤 雄太" userId="4d84583c-af3a-40a3-9994-f86b2a6ed2e4" providerId="ADAL" clId="{53784EAB-DF28-4070-9D13-0B0D71750FF5}" dt="2021-06-14T05:45:20.428" v="737" actId="166"/>
          <ac:cxnSpMkLst>
            <pc:docMk/>
            <pc:sldMk cId="919067859" sldId="326"/>
            <ac:cxnSpMk id="7" creationId="{B91D3E6C-D272-42E3-9178-90A608722745}"/>
          </ac:cxnSpMkLst>
        </pc:cxnChg>
        <pc:cxnChg chg="add mod ord">
          <ac:chgData name="佐藤 雄太" userId="4d84583c-af3a-40a3-9994-f86b2a6ed2e4" providerId="ADAL" clId="{53784EAB-DF28-4070-9D13-0B0D71750FF5}" dt="2021-06-14T05:45:23.126" v="738" actId="166"/>
          <ac:cxnSpMkLst>
            <pc:docMk/>
            <pc:sldMk cId="919067859" sldId="326"/>
            <ac:cxnSpMk id="11" creationId="{E1CC3A9E-78FA-415F-AAAD-EBE41C354E8D}"/>
          </ac:cxnSpMkLst>
        </pc:cxnChg>
      </pc:sldChg>
      <pc:sldChg chg="addSp delSp modSp add mod">
        <pc:chgData name="佐藤 雄太" userId="4d84583c-af3a-40a3-9994-f86b2a6ed2e4" providerId="ADAL" clId="{53784EAB-DF28-4070-9D13-0B0D71750FF5}" dt="2021-06-14T05:47:47.694" v="956" actId="478"/>
        <pc:sldMkLst>
          <pc:docMk/>
          <pc:sldMk cId="4265893995" sldId="327"/>
        </pc:sldMkLst>
        <pc:spChg chg="add del mod">
          <ac:chgData name="佐藤 雄太" userId="4d84583c-af3a-40a3-9994-f86b2a6ed2e4" providerId="ADAL" clId="{53784EAB-DF28-4070-9D13-0B0D71750FF5}" dt="2021-06-14T05:46:55.139" v="835"/>
          <ac:spMkLst>
            <pc:docMk/>
            <pc:sldMk cId="4265893995" sldId="327"/>
            <ac:spMk id="3" creationId="{32E5E198-4DA5-462B-89D3-BA8B25EF309B}"/>
          </ac:spMkLst>
        </pc:spChg>
        <pc:spChg chg="mod">
          <ac:chgData name="佐藤 雄太" userId="4d84583c-af3a-40a3-9994-f86b2a6ed2e4" providerId="ADAL" clId="{53784EAB-DF28-4070-9D13-0B0D71750FF5}" dt="2021-06-14T05:47:36.798" v="954" actId="20577"/>
          <ac:spMkLst>
            <pc:docMk/>
            <pc:sldMk cId="4265893995" sldId="327"/>
            <ac:spMk id="9" creationId="{BD24F33C-B071-41F5-A573-FA06715B2EFC}"/>
          </ac:spMkLst>
        </pc:spChg>
        <pc:spChg chg="mod">
          <ac:chgData name="佐藤 雄太" userId="4d84583c-af3a-40a3-9994-f86b2a6ed2e4" providerId="ADAL" clId="{53784EAB-DF28-4070-9D13-0B0D71750FF5}" dt="2021-06-14T05:47:16.125" v="845" actId="14100"/>
          <ac:spMkLst>
            <pc:docMk/>
            <pc:sldMk cId="4265893995" sldId="327"/>
            <ac:spMk id="10" creationId="{02F11C6F-9D2D-4BD2-A98F-67B6D8DC7D24}"/>
          </ac:spMkLst>
        </pc:spChg>
        <pc:spChg chg="del">
          <ac:chgData name="佐藤 雄太" userId="4d84583c-af3a-40a3-9994-f86b2a6ed2e4" providerId="ADAL" clId="{53784EAB-DF28-4070-9D13-0B0D71750FF5}" dt="2021-06-14T05:47:45.952" v="955" actId="478"/>
          <ac:spMkLst>
            <pc:docMk/>
            <pc:sldMk cId="4265893995" sldId="327"/>
            <ac:spMk id="13" creationId="{31550DEB-4D35-41BB-889B-25044BE1A1B1}"/>
          </ac:spMkLst>
        </pc:spChg>
        <pc:spChg chg="del">
          <ac:chgData name="佐藤 雄太" userId="4d84583c-af3a-40a3-9994-f86b2a6ed2e4" providerId="ADAL" clId="{53784EAB-DF28-4070-9D13-0B0D71750FF5}" dt="2021-06-14T05:47:47.694" v="956" actId="478"/>
          <ac:spMkLst>
            <pc:docMk/>
            <pc:sldMk cId="4265893995" sldId="327"/>
            <ac:spMk id="16" creationId="{7BE5F9DC-6C68-41BC-9CE4-DCD0C2CEA379}"/>
          </ac:spMkLst>
        </pc:spChg>
        <pc:picChg chg="del">
          <ac:chgData name="佐藤 雄太" userId="4d84583c-af3a-40a3-9994-f86b2a6ed2e4" providerId="ADAL" clId="{53784EAB-DF28-4070-9D13-0B0D71750FF5}" dt="2021-06-14T05:46:53.556" v="834" actId="478"/>
          <ac:picMkLst>
            <pc:docMk/>
            <pc:sldMk cId="4265893995" sldId="327"/>
            <ac:picMk id="5" creationId="{2A892A9F-0DED-4C34-B10C-0D4EBD6D1281}"/>
          </ac:picMkLst>
        </pc:picChg>
        <pc:picChg chg="add mod ord">
          <ac:chgData name="佐藤 雄太" userId="4d84583c-af3a-40a3-9994-f86b2a6ed2e4" providerId="ADAL" clId="{53784EAB-DF28-4070-9D13-0B0D71750FF5}" dt="2021-06-14T05:47:08.951" v="842" actId="167"/>
          <ac:picMkLst>
            <pc:docMk/>
            <pc:sldMk cId="4265893995" sldId="327"/>
            <ac:picMk id="6" creationId="{D6A5D32F-DF5B-4A57-87B7-0B27C95F7E59}"/>
          </ac:picMkLst>
        </pc:picChg>
        <pc:picChg chg="del">
          <ac:chgData name="佐藤 雄太" userId="4d84583c-af3a-40a3-9994-f86b2a6ed2e4" providerId="ADAL" clId="{53784EAB-DF28-4070-9D13-0B0D71750FF5}" dt="2021-06-14T05:47:06.969" v="841" actId="478"/>
          <ac:picMkLst>
            <pc:docMk/>
            <pc:sldMk cId="4265893995" sldId="327"/>
            <ac:picMk id="12" creationId="{298124DE-367C-4756-8F1F-2855741A0F28}"/>
          </ac:picMkLst>
        </pc:picChg>
        <pc:cxnChg chg="del">
          <ac:chgData name="佐藤 雄太" userId="4d84583c-af3a-40a3-9994-f86b2a6ed2e4" providerId="ADAL" clId="{53784EAB-DF28-4070-9D13-0B0D71750FF5}" dt="2021-06-14T05:47:45.952" v="955" actId="478"/>
          <ac:cxnSpMkLst>
            <pc:docMk/>
            <pc:sldMk cId="4265893995" sldId="327"/>
            <ac:cxnSpMk id="7" creationId="{B91D3E6C-D272-42E3-9178-90A608722745}"/>
          </ac:cxnSpMkLst>
        </pc:cxnChg>
        <pc:cxnChg chg="del">
          <ac:chgData name="佐藤 雄太" userId="4d84583c-af3a-40a3-9994-f86b2a6ed2e4" providerId="ADAL" clId="{53784EAB-DF28-4070-9D13-0B0D71750FF5}" dt="2021-06-14T05:47:45.952" v="955" actId="478"/>
          <ac:cxnSpMkLst>
            <pc:docMk/>
            <pc:sldMk cId="4265893995" sldId="327"/>
            <ac:cxnSpMk id="11" creationId="{E1CC3A9E-78FA-415F-AAAD-EBE41C354E8D}"/>
          </ac:cxnSpMkLst>
        </pc:cxnChg>
      </pc:sldChg>
      <pc:sldChg chg="add">
        <pc:chgData name="佐藤 雄太" userId="4d84583c-af3a-40a3-9994-f86b2a6ed2e4" providerId="ADAL" clId="{53784EAB-DF28-4070-9D13-0B0D71750FF5}" dt="2021-06-14T05:48:56.905" v="957" actId="2890"/>
        <pc:sldMkLst>
          <pc:docMk/>
          <pc:sldMk cId="3636576360" sldId="328"/>
        </pc:sldMkLst>
      </pc:sldChg>
      <pc:sldChg chg="new del">
        <pc:chgData name="佐藤 雄太" userId="4d84583c-af3a-40a3-9994-f86b2a6ed2e4" providerId="ADAL" clId="{53784EAB-DF28-4070-9D13-0B0D71750FF5}" dt="2021-06-14T05:49:19.733" v="960" actId="47"/>
        <pc:sldMkLst>
          <pc:docMk/>
          <pc:sldMk cId="517497467" sldId="329"/>
        </pc:sldMkLst>
      </pc:sldChg>
      <pc:sldChg chg="addSp delSp modSp add mod">
        <pc:chgData name="佐藤 雄太" userId="4d84583c-af3a-40a3-9994-f86b2a6ed2e4" providerId="ADAL" clId="{53784EAB-DF28-4070-9D13-0B0D71750FF5}" dt="2021-06-14T05:58:12.141" v="1390" actId="478"/>
        <pc:sldMkLst>
          <pc:docMk/>
          <pc:sldMk cId="2997139436" sldId="330"/>
        </pc:sldMkLst>
        <pc:spChg chg="add del mod">
          <ac:chgData name="佐藤 雄太" userId="4d84583c-af3a-40a3-9994-f86b2a6ed2e4" providerId="ADAL" clId="{53784EAB-DF28-4070-9D13-0B0D71750FF5}" dt="2021-06-14T05:51:17.118" v="1051"/>
          <ac:spMkLst>
            <pc:docMk/>
            <pc:sldMk cId="2997139436" sldId="330"/>
            <ac:spMk id="3" creationId="{FFF05334-6D5E-4E74-8221-59EA0A63CA42}"/>
          </ac:spMkLst>
        </pc:spChg>
        <pc:spChg chg="mod">
          <ac:chgData name="佐藤 雄太" userId="4d84583c-af3a-40a3-9994-f86b2a6ed2e4" providerId="ADAL" clId="{53784EAB-DF28-4070-9D13-0B0D71750FF5}" dt="2021-06-14T05:56:05.537" v="1368" actId="20577"/>
          <ac:spMkLst>
            <pc:docMk/>
            <pc:sldMk cId="2997139436" sldId="330"/>
            <ac:spMk id="9" creationId="{BD24F33C-B071-41F5-A573-FA06715B2EFC}"/>
          </ac:spMkLst>
        </pc:spChg>
        <pc:spChg chg="del">
          <ac:chgData name="佐藤 雄太" userId="4d84583c-af3a-40a3-9994-f86b2a6ed2e4" providerId="ADAL" clId="{53784EAB-DF28-4070-9D13-0B0D71750FF5}" dt="2021-06-14T05:53:59.469" v="1213" actId="21"/>
          <ac:spMkLst>
            <pc:docMk/>
            <pc:sldMk cId="2997139436" sldId="330"/>
            <ac:spMk id="10" creationId="{02F11C6F-9D2D-4BD2-A98F-67B6D8DC7D24}"/>
          </ac:spMkLst>
        </pc:spChg>
        <pc:spChg chg="add del mod">
          <ac:chgData name="佐藤 雄太" userId="4d84583c-af3a-40a3-9994-f86b2a6ed2e4" providerId="ADAL" clId="{53784EAB-DF28-4070-9D13-0B0D71750FF5}" dt="2021-06-14T05:58:12.141" v="1390" actId="478"/>
          <ac:spMkLst>
            <pc:docMk/>
            <pc:sldMk cId="2997139436" sldId="330"/>
            <ac:spMk id="12" creationId="{B33807E6-4BB0-484A-A692-CCE2396A13AC}"/>
          </ac:spMkLst>
        </pc:spChg>
        <pc:picChg chg="add del mod ord modCrop">
          <ac:chgData name="佐藤 雄太" userId="4d84583c-af3a-40a3-9994-f86b2a6ed2e4" providerId="ADAL" clId="{53784EAB-DF28-4070-9D13-0B0D71750FF5}" dt="2021-06-14T05:53:59.469" v="1213" actId="21"/>
          <ac:picMkLst>
            <pc:docMk/>
            <pc:sldMk cId="2997139436" sldId="330"/>
            <ac:picMk id="5" creationId="{A33A4905-EB6B-492F-BF65-74877A39142D}"/>
          </ac:picMkLst>
        </pc:picChg>
        <pc:picChg chg="del">
          <ac:chgData name="佐藤 雄太" userId="4d84583c-af3a-40a3-9994-f86b2a6ed2e4" providerId="ADAL" clId="{53784EAB-DF28-4070-9D13-0B0D71750FF5}" dt="2021-06-14T05:51:04.507" v="1050" actId="478"/>
          <ac:picMkLst>
            <pc:docMk/>
            <pc:sldMk cId="2997139436" sldId="330"/>
            <ac:picMk id="6" creationId="{D6A5D32F-DF5B-4A57-87B7-0B27C95F7E59}"/>
          </ac:picMkLst>
        </pc:picChg>
        <pc:picChg chg="add mod ord">
          <ac:chgData name="佐藤 雄太" userId="4d84583c-af3a-40a3-9994-f86b2a6ed2e4" providerId="ADAL" clId="{53784EAB-DF28-4070-9D13-0B0D71750FF5}" dt="2021-06-14T05:53:56.656" v="1212" actId="167"/>
          <ac:picMkLst>
            <pc:docMk/>
            <pc:sldMk cId="2997139436" sldId="330"/>
            <ac:picMk id="8" creationId="{DD9EE086-72DA-44DA-8A63-A7F856AF2ABF}"/>
          </ac:picMkLst>
        </pc:picChg>
      </pc:sldChg>
      <pc:sldChg chg="addSp delSp modSp add mod ord">
        <pc:chgData name="佐藤 雄太" userId="4d84583c-af3a-40a3-9994-f86b2a6ed2e4" providerId="ADAL" clId="{53784EAB-DF28-4070-9D13-0B0D71750FF5}" dt="2021-06-14T06:08:31.527" v="1800" actId="179"/>
        <pc:sldMkLst>
          <pc:docMk/>
          <pc:sldMk cId="4069637705" sldId="331"/>
        </pc:sldMkLst>
        <pc:spChg chg="mod">
          <ac:chgData name="佐藤 雄太" userId="4d84583c-af3a-40a3-9994-f86b2a6ed2e4" providerId="ADAL" clId="{53784EAB-DF28-4070-9D13-0B0D71750FF5}" dt="2021-06-14T06:08:31.527" v="1800" actId="179"/>
          <ac:spMkLst>
            <pc:docMk/>
            <pc:sldMk cId="4069637705" sldId="331"/>
            <ac:spMk id="4" creationId="{E0C5A4BD-8EC3-4D7B-9763-CCC7818BDD7D}"/>
          </ac:spMkLst>
        </pc:spChg>
        <pc:spChg chg="add mod">
          <ac:chgData name="佐藤 雄太" userId="4d84583c-af3a-40a3-9994-f86b2a6ed2e4" providerId="ADAL" clId="{53784EAB-DF28-4070-9D13-0B0D71750FF5}" dt="2021-06-14T05:59:22.168" v="1412" actId="20577"/>
          <ac:spMkLst>
            <pc:docMk/>
            <pc:sldMk cId="4069637705" sldId="331"/>
            <ac:spMk id="6" creationId="{6B579B16-2DEA-4349-B5A2-150C58FDDF51}"/>
          </ac:spMkLst>
        </pc:spChg>
        <pc:spChg chg="del">
          <ac:chgData name="佐藤 雄太" userId="4d84583c-af3a-40a3-9994-f86b2a6ed2e4" providerId="ADAL" clId="{53784EAB-DF28-4070-9D13-0B0D71750FF5}" dt="2021-06-14T05:56:33.047" v="1378" actId="478"/>
          <ac:spMkLst>
            <pc:docMk/>
            <pc:sldMk cId="4069637705" sldId="331"/>
            <ac:spMk id="7" creationId="{8220D02C-A137-4D0D-B433-10971CAD513E}"/>
          </ac:spMkLst>
        </pc:spChg>
        <pc:spChg chg="del">
          <ac:chgData name="佐藤 雄太" userId="4d84583c-af3a-40a3-9994-f86b2a6ed2e4" providerId="ADAL" clId="{53784EAB-DF28-4070-9D13-0B0D71750FF5}" dt="2021-06-14T05:59:07.640" v="1392" actId="478"/>
          <ac:spMkLst>
            <pc:docMk/>
            <pc:sldMk cId="4069637705" sldId="331"/>
            <ac:spMk id="8" creationId="{E7C122DB-F96F-4FB1-A31D-91B5C045E6AD}"/>
          </ac:spMkLst>
        </pc:spChg>
        <pc:spChg chg="add mod">
          <ac:chgData name="佐藤 雄太" userId="4d84583c-af3a-40a3-9994-f86b2a6ed2e4" providerId="ADAL" clId="{53784EAB-DF28-4070-9D13-0B0D71750FF5}" dt="2021-06-14T06:01:27.035" v="1660" actId="1076"/>
          <ac:spMkLst>
            <pc:docMk/>
            <pc:sldMk cId="4069637705" sldId="331"/>
            <ac:spMk id="9" creationId="{15A74188-0569-4408-A7F8-B01FAC900968}"/>
          </ac:spMkLst>
        </pc:spChg>
        <pc:picChg chg="del mod ord">
          <ac:chgData name="佐藤 雄太" userId="4d84583c-af3a-40a3-9994-f86b2a6ed2e4" providerId="ADAL" clId="{53784EAB-DF28-4070-9D13-0B0D71750FF5}" dt="2021-06-14T05:57:56.792" v="1389" actId="478"/>
          <ac:picMkLst>
            <pc:docMk/>
            <pc:sldMk cId="4069637705" sldId="331"/>
            <ac:picMk id="3" creationId="{B7E4B66A-1BF4-4D98-9437-928533DDF998}"/>
          </ac:picMkLst>
        </pc:picChg>
        <pc:picChg chg="add mod">
          <ac:chgData name="佐藤 雄太" userId="4d84583c-af3a-40a3-9994-f86b2a6ed2e4" providerId="ADAL" clId="{53784EAB-DF28-4070-9D13-0B0D71750FF5}" dt="2021-06-14T06:01:24.441" v="1659" actId="1076"/>
          <ac:picMkLst>
            <pc:docMk/>
            <pc:sldMk cId="4069637705" sldId="331"/>
            <ac:picMk id="5" creationId="{2ECB20BE-57C1-4327-A79E-CFBBF4065CE8}"/>
          </ac:picMkLst>
        </pc:picChg>
      </pc:sldChg>
      <pc:sldChg chg="delSp modSp add del mod">
        <pc:chgData name="佐藤 雄太" userId="4d84583c-af3a-40a3-9994-f86b2a6ed2e4" providerId="ADAL" clId="{53784EAB-DF28-4070-9D13-0B0D71750FF5}" dt="2021-06-14T06:08:59.110" v="1804" actId="47"/>
        <pc:sldMkLst>
          <pc:docMk/>
          <pc:sldMk cId="2573623486" sldId="332"/>
        </pc:sldMkLst>
        <pc:spChg chg="mod">
          <ac:chgData name="佐藤 雄太" userId="4d84583c-af3a-40a3-9994-f86b2a6ed2e4" providerId="ADAL" clId="{53784EAB-DF28-4070-9D13-0B0D71750FF5}" dt="2021-06-14T06:00:31.647" v="1607" actId="20577"/>
          <ac:spMkLst>
            <pc:docMk/>
            <pc:sldMk cId="2573623486" sldId="332"/>
            <ac:spMk id="4" creationId="{E0C5A4BD-8EC3-4D7B-9763-CCC7818BDD7D}"/>
          </ac:spMkLst>
        </pc:spChg>
        <pc:spChg chg="del">
          <ac:chgData name="佐藤 雄太" userId="4d84583c-af3a-40a3-9994-f86b2a6ed2e4" providerId="ADAL" clId="{53784EAB-DF28-4070-9D13-0B0D71750FF5}" dt="2021-06-14T06:01:03.405" v="1608" actId="478"/>
          <ac:spMkLst>
            <pc:docMk/>
            <pc:sldMk cId="2573623486" sldId="332"/>
            <ac:spMk id="6" creationId="{6B579B16-2DEA-4349-B5A2-150C58FDDF51}"/>
          </ac:spMkLst>
        </pc:spChg>
        <pc:spChg chg="del">
          <ac:chgData name="佐藤 雄太" userId="4d84583c-af3a-40a3-9994-f86b2a6ed2e4" providerId="ADAL" clId="{53784EAB-DF28-4070-9D13-0B0D71750FF5}" dt="2021-06-14T06:08:56.806" v="1803" actId="478"/>
          <ac:spMkLst>
            <pc:docMk/>
            <pc:sldMk cId="2573623486" sldId="332"/>
            <ac:spMk id="9" creationId="{15A74188-0569-4408-A7F8-B01FAC900968}"/>
          </ac:spMkLst>
        </pc:spChg>
        <pc:picChg chg="del mod">
          <ac:chgData name="佐藤 雄太" userId="4d84583c-af3a-40a3-9994-f86b2a6ed2e4" providerId="ADAL" clId="{53784EAB-DF28-4070-9D13-0B0D71750FF5}" dt="2021-06-14T06:08:39.536" v="1802" actId="478"/>
          <ac:picMkLst>
            <pc:docMk/>
            <pc:sldMk cId="2573623486" sldId="332"/>
            <ac:picMk id="5" creationId="{2ECB20BE-57C1-4327-A79E-CFBBF4065CE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8BAB6EC7-DF38-453A-B603-726015A8E9E2}"/>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3B11BDB6-DF0F-47A9-8578-4056B7876FEA}"/>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991936C8-626F-4100-A6ED-3C0E8AB8DF87}" type="datetimeFigureOut">
              <a:rPr kumimoji="1" lang="ja-JP" altLang="en-US" smtClean="0"/>
              <a:t>2021/6/17</a:t>
            </a:fld>
            <a:endParaRPr kumimoji="1" lang="ja-JP" altLang="en-US"/>
          </a:p>
        </p:txBody>
      </p:sp>
      <p:sp>
        <p:nvSpPr>
          <p:cNvPr id="4" name="フッター プレースホルダー 3">
            <a:extLst>
              <a:ext uri="{FF2B5EF4-FFF2-40B4-BE49-F238E27FC236}">
                <a16:creationId xmlns:a16="http://schemas.microsoft.com/office/drawing/2014/main" id="{8454DB32-1B07-471D-8C6F-00216EC67FF0}"/>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20C8732D-B014-492F-B30F-3E9786708048}"/>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EAD9DFF5-53EC-419F-9833-CBCE022FF620}" type="slidenum">
              <a:rPr kumimoji="1" lang="ja-JP" altLang="en-US" smtClean="0"/>
              <a:t>‹#›</a:t>
            </a:fld>
            <a:endParaRPr kumimoji="1" lang="ja-JP" altLang="en-US"/>
          </a:p>
        </p:txBody>
      </p:sp>
    </p:spTree>
    <p:extLst>
      <p:ext uri="{BB962C8B-B14F-4D97-AF65-F5344CB8AC3E}">
        <p14:creationId xmlns:p14="http://schemas.microsoft.com/office/powerpoint/2010/main" val="10044543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08429B12-A0CC-4B51-B2D0-2DAF9882DB13}" type="datetimeFigureOut">
              <a:rPr kumimoji="1" lang="ja-JP" altLang="en-US" smtClean="0"/>
              <a:t>2021/6/17</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A4336DD6-A788-47F2-B281-2CBAB37A5AE3}" type="slidenum">
              <a:rPr kumimoji="1" lang="ja-JP" altLang="en-US" smtClean="0"/>
              <a:t>‹#›</a:t>
            </a:fld>
            <a:endParaRPr kumimoji="1" lang="ja-JP" altLang="en-US"/>
          </a:p>
        </p:txBody>
      </p:sp>
    </p:spTree>
    <p:extLst>
      <p:ext uri="{BB962C8B-B14F-4D97-AF65-F5344CB8AC3E}">
        <p14:creationId xmlns:p14="http://schemas.microsoft.com/office/powerpoint/2010/main" val="118087979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E987227-91CB-4BAB-9B0C-0C538F8443CB}" type="datetime1">
              <a:rPr kumimoji="1" lang="ja-JP" altLang="en-US" smtClean="0"/>
              <a:t>2021/6/17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A5D7D2-B26F-42E5-9A90-D3C105B32030}" type="slidenum">
              <a:rPr kumimoji="1" lang="ja-JP" altLang="en-US" smtClean="0"/>
              <a:t>‹#›</a:t>
            </a:fld>
            <a:endParaRPr kumimoji="1" lang="ja-JP" altLang="en-US"/>
          </a:p>
        </p:txBody>
      </p:sp>
    </p:spTree>
    <p:extLst>
      <p:ext uri="{BB962C8B-B14F-4D97-AF65-F5344CB8AC3E}">
        <p14:creationId xmlns:p14="http://schemas.microsoft.com/office/powerpoint/2010/main" val="2340373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32F0CDD-F554-4A56-BA8B-0B84645D3D5E}" type="datetime1">
              <a:rPr kumimoji="1" lang="ja-JP" altLang="en-US" smtClean="0"/>
              <a:t>2021/6/17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A5D7D2-B26F-42E5-9A90-D3C105B32030}" type="slidenum">
              <a:rPr kumimoji="1" lang="ja-JP" altLang="en-US" smtClean="0"/>
              <a:t>‹#›</a:t>
            </a:fld>
            <a:endParaRPr kumimoji="1" lang="ja-JP" altLang="en-US"/>
          </a:p>
        </p:txBody>
      </p:sp>
    </p:spTree>
    <p:extLst>
      <p:ext uri="{BB962C8B-B14F-4D97-AF65-F5344CB8AC3E}">
        <p14:creationId xmlns:p14="http://schemas.microsoft.com/office/powerpoint/2010/main" val="386321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F81B5B2-7C55-488B-95BB-6124DE4175FA}" type="datetime1">
              <a:rPr kumimoji="1" lang="ja-JP" altLang="en-US" smtClean="0"/>
              <a:t>2021/6/17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A5D7D2-B26F-42E5-9A90-D3C105B32030}" type="slidenum">
              <a:rPr kumimoji="1" lang="ja-JP" altLang="en-US" smtClean="0"/>
              <a:t>‹#›</a:t>
            </a:fld>
            <a:endParaRPr kumimoji="1" lang="ja-JP" altLang="en-US"/>
          </a:p>
        </p:txBody>
      </p:sp>
    </p:spTree>
    <p:extLst>
      <p:ext uri="{BB962C8B-B14F-4D97-AF65-F5344CB8AC3E}">
        <p14:creationId xmlns:p14="http://schemas.microsoft.com/office/powerpoint/2010/main" val="3305216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19F23A8-7C63-472E-BFE9-BB607F7C755C}" type="datetime1">
              <a:rPr kumimoji="1" lang="ja-JP" altLang="en-US" smtClean="0"/>
              <a:t>2021/6/17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A5D7D2-B26F-42E5-9A90-D3C105B32030}" type="slidenum">
              <a:rPr kumimoji="1" lang="ja-JP" altLang="en-US" smtClean="0"/>
              <a:t>‹#›</a:t>
            </a:fld>
            <a:endParaRPr kumimoji="1" lang="ja-JP" altLang="en-US"/>
          </a:p>
        </p:txBody>
      </p:sp>
    </p:spTree>
    <p:extLst>
      <p:ext uri="{BB962C8B-B14F-4D97-AF65-F5344CB8AC3E}">
        <p14:creationId xmlns:p14="http://schemas.microsoft.com/office/powerpoint/2010/main" val="102775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9F2A005-DBC1-4C68-BB0A-3E07F9C1185D}" type="datetime1">
              <a:rPr kumimoji="1" lang="ja-JP" altLang="en-US" smtClean="0"/>
              <a:t>2021/6/17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A5D7D2-B26F-42E5-9A90-D3C105B32030}" type="slidenum">
              <a:rPr kumimoji="1" lang="ja-JP" altLang="en-US" smtClean="0"/>
              <a:t>‹#›</a:t>
            </a:fld>
            <a:endParaRPr kumimoji="1" lang="ja-JP" altLang="en-US"/>
          </a:p>
        </p:txBody>
      </p:sp>
    </p:spTree>
    <p:extLst>
      <p:ext uri="{BB962C8B-B14F-4D97-AF65-F5344CB8AC3E}">
        <p14:creationId xmlns:p14="http://schemas.microsoft.com/office/powerpoint/2010/main" val="1332773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7A05F1F-CADA-4311-A644-17F013D4C071}" type="datetime1">
              <a:rPr kumimoji="1" lang="ja-JP" altLang="en-US" smtClean="0"/>
              <a:t>2021/6/17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A5D7D2-B26F-42E5-9A90-D3C105B32030}" type="slidenum">
              <a:rPr kumimoji="1" lang="ja-JP" altLang="en-US" smtClean="0"/>
              <a:t>‹#›</a:t>
            </a:fld>
            <a:endParaRPr kumimoji="1" lang="ja-JP" altLang="en-US"/>
          </a:p>
        </p:txBody>
      </p:sp>
    </p:spTree>
    <p:extLst>
      <p:ext uri="{BB962C8B-B14F-4D97-AF65-F5344CB8AC3E}">
        <p14:creationId xmlns:p14="http://schemas.microsoft.com/office/powerpoint/2010/main" val="1762644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81C79C6-A28C-4C40-B2BE-77F8099F395A}" type="datetime1">
              <a:rPr kumimoji="1" lang="ja-JP" altLang="en-US" smtClean="0"/>
              <a:t>2021/6/17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2A5D7D2-B26F-42E5-9A90-D3C105B32030}" type="slidenum">
              <a:rPr kumimoji="1" lang="ja-JP" altLang="en-US" smtClean="0"/>
              <a:t>‹#›</a:t>
            </a:fld>
            <a:endParaRPr kumimoji="1" lang="ja-JP" altLang="en-US"/>
          </a:p>
        </p:txBody>
      </p:sp>
    </p:spTree>
    <p:extLst>
      <p:ext uri="{BB962C8B-B14F-4D97-AF65-F5344CB8AC3E}">
        <p14:creationId xmlns:p14="http://schemas.microsoft.com/office/powerpoint/2010/main" val="2171720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BC00717-F6B7-44C7-ADF6-EB04F0B84F02}" type="datetime1">
              <a:rPr kumimoji="1" lang="ja-JP" altLang="en-US" smtClean="0"/>
              <a:t>2021/6/17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2A5D7D2-B26F-42E5-9A90-D3C105B32030}" type="slidenum">
              <a:rPr kumimoji="1" lang="ja-JP" altLang="en-US" smtClean="0"/>
              <a:t>‹#›</a:t>
            </a:fld>
            <a:endParaRPr kumimoji="1" lang="ja-JP" altLang="en-US"/>
          </a:p>
        </p:txBody>
      </p:sp>
    </p:spTree>
    <p:extLst>
      <p:ext uri="{BB962C8B-B14F-4D97-AF65-F5344CB8AC3E}">
        <p14:creationId xmlns:p14="http://schemas.microsoft.com/office/powerpoint/2010/main" val="1203578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7190B-36EE-4E14-91F4-2AE3C508A6EC}" type="datetime1">
              <a:rPr kumimoji="1" lang="ja-JP" altLang="en-US" smtClean="0"/>
              <a:t>2021/6/17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2A5D7D2-B26F-42E5-9A90-D3C105B32030}" type="slidenum">
              <a:rPr kumimoji="1" lang="ja-JP" altLang="en-US" smtClean="0"/>
              <a:t>‹#›</a:t>
            </a:fld>
            <a:endParaRPr kumimoji="1" lang="ja-JP" altLang="en-US"/>
          </a:p>
        </p:txBody>
      </p:sp>
    </p:spTree>
    <p:extLst>
      <p:ext uri="{BB962C8B-B14F-4D97-AF65-F5344CB8AC3E}">
        <p14:creationId xmlns:p14="http://schemas.microsoft.com/office/powerpoint/2010/main" val="2666258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514140-2E11-44B6-9898-9BF124AE6941}" type="datetime1">
              <a:rPr kumimoji="1" lang="ja-JP" altLang="en-US" smtClean="0"/>
              <a:t>2021/6/17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A5D7D2-B26F-42E5-9A90-D3C105B32030}" type="slidenum">
              <a:rPr kumimoji="1" lang="ja-JP" altLang="en-US" smtClean="0"/>
              <a:t>‹#›</a:t>
            </a:fld>
            <a:endParaRPr kumimoji="1" lang="ja-JP" altLang="en-US"/>
          </a:p>
        </p:txBody>
      </p:sp>
    </p:spTree>
    <p:extLst>
      <p:ext uri="{BB962C8B-B14F-4D97-AF65-F5344CB8AC3E}">
        <p14:creationId xmlns:p14="http://schemas.microsoft.com/office/powerpoint/2010/main" val="193767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9FC7D78-23AE-4CA8-AF19-B26861901226}" type="datetime1">
              <a:rPr kumimoji="1" lang="ja-JP" altLang="en-US" smtClean="0"/>
              <a:t>2021/6/17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A5D7D2-B26F-42E5-9A90-D3C105B32030}" type="slidenum">
              <a:rPr kumimoji="1" lang="ja-JP" altLang="en-US" smtClean="0"/>
              <a:t>‹#›</a:t>
            </a:fld>
            <a:endParaRPr kumimoji="1" lang="ja-JP" altLang="en-US"/>
          </a:p>
        </p:txBody>
      </p:sp>
    </p:spTree>
    <p:extLst>
      <p:ext uri="{BB962C8B-B14F-4D97-AF65-F5344CB8AC3E}">
        <p14:creationId xmlns:p14="http://schemas.microsoft.com/office/powerpoint/2010/main" val="1666593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FCA366D-142B-403E-87D4-E0FF7D4371F4}" type="datetime1">
              <a:rPr kumimoji="1" lang="ja-JP" altLang="en-US" smtClean="0"/>
              <a:t>2021/6/17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2A5D7D2-B26F-42E5-9A90-D3C105B32030}" type="slidenum">
              <a:rPr kumimoji="1" lang="ja-JP" altLang="en-US" smtClean="0"/>
              <a:t>‹#›</a:t>
            </a:fld>
            <a:endParaRPr kumimoji="1" lang="ja-JP" altLang="en-US"/>
          </a:p>
        </p:txBody>
      </p:sp>
    </p:spTree>
    <p:extLst>
      <p:ext uri="{BB962C8B-B14F-4D97-AF65-F5344CB8AC3E}">
        <p14:creationId xmlns:p14="http://schemas.microsoft.com/office/powerpoint/2010/main" val="3575222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DDC956-F3C2-44D5-9FD7-7A79A72D260D}"/>
              </a:ext>
            </a:extLst>
          </p:cNvPr>
          <p:cNvSpPr>
            <a:spLocks noGrp="1"/>
          </p:cNvSpPr>
          <p:nvPr>
            <p:ph type="ctrTitle"/>
          </p:nvPr>
        </p:nvSpPr>
        <p:spPr>
          <a:xfrm>
            <a:off x="514350" y="1683821"/>
            <a:ext cx="5829300" cy="2149143"/>
          </a:xfrm>
        </p:spPr>
        <p:txBody>
          <a:bodyPr>
            <a:normAutofit/>
          </a:bodyPr>
          <a:lstStyle/>
          <a:p>
            <a:r>
              <a:rPr lang="en-US" altLang="ja-JP" dirty="0" err="1"/>
              <a:t>Webex</a:t>
            </a:r>
            <a:r>
              <a:rPr lang="ja-JP" altLang="en-US" dirty="0"/>
              <a:t>マニュアル</a:t>
            </a:r>
            <a:br>
              <a:rPr lang="en-US" altLang="ja-JP" dirty="0"/>
            </a:br>
            <a:r>
              <a:rPr lang="ja-JP" altLang="en-US" dirty="0"/>
              <a:t>（事務局向け）</a:t>
            </a:r>
            <a:endParaRPr kumimoji="1" lang="ja-JP" altLang="en-US" dirty="0"/>
          </a:p>
        </p:txBody>
      </p:sp>
      <p:sp>
        <p:nvSpPr>
          <p:cNvPr id="3" name="字幕 2">
            <a:extLst>
              <a:ext uri="{FF2B5EF4-FFF2-40B4-BE49-F238E27FC236}">
                <a16:creationId xmlns:a16="http://schemas.microsoft.com/office/drawing/2014/main" id="{B4EF0BE9-D22F-4E53-9F7D-18E76931FE39}"/>
              </a:ext>
            </a:extLst>
          </p:cNvPr>
          <p:cNvSpPr>
            <a:spLocks noGrp="1"/>
          </p:cNvSpPr>
          <p:nvPr>
            <p:ph type="subTitle" idx="1"/>
          </p:nvPr>
        </p:nvSpPr>
        <p:spPr>
          <a:xfrm>
            <a:off x="857250" y="7322657"/>
            <a:ext cx="5143500" cy="962152"/>
          </a:xfrm>
        </p:spPr>
        <p:txBody>
          <a:bodyPr>
            <a:normAutofit/>
          </a:bodyPr>
          <a:lstStyle/>
          <a:p>
            <a:r>
              <a:rPr lang="ja-JP" altLang="en-US" sz="2400" dirty="0"/>
              <a:t>令和３年６月</a:t>
            </a:r>
            <a:endParaRPr lang="en-US" altLang="ja-JP" sz="2400" dirty="0"/>
          </a:p>
          <a:p>
            <a:r>
              <a:rPr kumimoji="1" lang="ja-JP" altLang="en-US" sz="2400" dirty="0"/>
              <a:t>一般社団法人全国農業会議所</a:t>
            </a:r>
            <a:endParaRPr kumimoji="1" lang="en-US" altLang="ja-JP" sz="2400" dirty="0"/>
          </a:p>
        </p:txBody>
      </p:sp>
    </p:spTree>
    <p:extLst>
      <p:ext uri="{BB962C8B-B14F-4D97-AF65-F5344CB8AC3E}">
        <p14:creationId xmlns:p14="http://schemas.microsoft.com/office/powerpoint/2010/main" val="360600884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テキスト, アプリケーション&#10;&#10;自動的に生成された説明">
            <a:extLst>
              <a:ext uri="{FF2B5EF4-FFF2-40B4-BE49-F238E27FC236}">
                <a16:creationId xmlns:a16="http://schemas.microsoft.com/office/drawing/2014/main" id="{DD9EE086-72DA-44DA-8A63-A7F856AF2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618" y="776614"/>
            <a:ext cx="6274761" cy="8366349"/>
          </a:xfrm>
          <a:prstGeom prst="rect">
            <a:avLst/>
          </a:prstGeom>
        </p:spPr>
      </p:pic>
      <p:sp>
        <p:nvSpPr>
          <p:cNvPr id="9" name="コンテンツ プレースホルダー 2">
            <a:extLst>
              <a:ext uri="{FF2B5EF4-FFF2-40B4-BE49-F238E27FC236}">
                <a16:creationId xmlns:a16="http://schemas.microsoft.com/office/drawing/2014/main" id="{BD24F33C-B071-41F5-A573-FA06715B2EFC}"/>
              </a:ext>
            </a:extLst>
          </p:cNvPr>
          <p:cNvSpPr txBox="1">
            <a:spLocks/>
          </p:cNvSpPr>
          <p:nvPr/>
        </p:nvSpPr>
        <p:spPr>
          <a:xfrm>
            <a:off x="266179" y="206672"/>
            <a:ext cx="6325641" cy="569942"/>
          </a:xfrm>
          <a:prstGeom prst="rect">
            <a:avLst/>
          </a:prstGeom>
        </p:spPr>
        <p:txBody>
          <a:bodyPr vert="horz" lIns="91440" tIns="45720" rIns="91440" bIns="45720" numCol="1"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363538" indent="-363538">
              <a:buFont typeface="Arial" panose="020B0604020202020204" pitchFamily="34" charset="0"/>
              <a:buNone/>
            </a:pPr>
            <a:r>
              <a:rPr lang="ja-JP" altLang="en-US" sz="1800" dirty="0"/>
              <a:t>②－１「</a:t>
            </a:r>
            <a:r>
              <a:rPr lang="en-US" altLang="ja-JP" sz="1800" dirty="0" err="1"/>
              <a:t>Webex</a:t>
            </a:r>
            <a:r>
              <a:rPr lang="ja-JP" altLang="en-US" sz="1800" dirty="0"/>
              <a:t>ミーティングがスケジュールされました」というメールが届けば設定は完了です。</a:t>
            </a:r>
            <a:endParaRPr lang="en-US" altLang="ja-JP" sz="1800" dirty="0"/>
          </a:p>
        </p:txBody>
      </p:sp>
    </p:spTree>
    <p:extLst>
      <p:ext uri="{BB962C8B-B14F-4D97-AF65-F5344CB8AC3E}">
        <p14:creationId xmlns:p14="http://schemas.microsoft.com/office/powerpoint/2010/main" val="2997139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グラフィカル ユーザー インターフェイス, テキスト, アプリケーション&#10;&#10;自動的に生成された説明">
            <a:extLst>
              <a:ext uri="{FF2B5EF4-FFF2-40B4-BE49-F238E27FC236}">
                <a16:creationId xmlns:a16="http://schemas.microsoft.com/office/drawing/2014/main" id="{07D8E56F-94F1-4B1D-A8FC-6670B048B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960" y="1322583"/>
            <a:ext cx="5778079" cy="7704105"/>
          </a:xfrm>
          <a:prstGeom prst="rect">
            <a:avLst/>
          </a:prstGeom>
        </p:spPr>
      </p:pic>
      <p:sp>
        <p:nvSpPr>
          <p:cNvPr id="9" name="正方形/長方形 8">
            <a:extLst>
              <a:ext uri="{FF2B5EF4-FFF2-40B4-BE49-F238E27FC236}">
                <a16:creationId xmlns:a16="http://schemas.microsoft.com/office/drawing/2014/main" id="{3A045C97-8D83-425F-9EB8-0DEB30934485}"/>
              </a:ext>
            </a:extLst>
          </p:cNvPr>
          <p:cNvSpPr/>
          <p:nvPr/>
        </p:nvSpPr>
        <p:spPr>
          <a:xfrm>
            <a:off x="930278" y="4351751"/>
            <a:ext cx="2567837" cy="463463"/>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コンテンツ プレースホルダー 2">
            <a:extLst>
              <a:ext uri="{FF2B5EF4-FFF2-40B4-BE49-F238E27FC236}">
                <a16:creationId xmlns:a16="http://schemas.microsoft.com/office/drawing/2014/main" id="{1AC55DAD-8FAD-4A9F-BE5F-B4E5ACC536AB}"/>
              </a:ext>
            </a:extLst>
          </p:cNvPr>
          <p:cNvSpPr txBox="1">
            <a:spLocks/>
          </p:cNvSpPr>
          <p:nvPr/>
        </p:nvSpPr>
        <p:spPr>
          <a:xfrm>
            <a:off x="266179" y="278063"/>
            <a:ext cx="6325641" cy="676260"/>
          </a:xfrm>
          <a:prstGeom prst="rect">
            <a:avLst/>
          </a:prstGeom>
        </p:spPr>
        <p:txBody>
          <a:bodyPr vert="horz" lIns="91440" tIns="45720" rIns="91440" bIns="45720" numCol="1"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627063" indent="-627063">
              <a:buFont typeface="Arial" panose="020B0604020202020204" pitchFamily="34" charset="0"/>
              <a:buNone/>
            </a:pPr>
            <a:r>
              <a:rPr lang="ja-JP" altLang="en-US" sz="1800" dirty="0"/>
              <a:t>②－２参加者の皆様には「</a:t>
            </a:r>
            <a:r>
              <a:rPr lang="en-US" altLang="ja-JP" sz="1800" dirty="0" err="1"/>
              <a:t>Webex</a:t>
            </a:r>
            <a:r>
              <a:rPr lang="ja-JP" altLang="en-US" sz="1800" dirty="0"/>
              <a:t>ミーティング招待状」が届きます。</a:t>
            </a:r>
            <a:endParaRPr lang="en-US" altLang="ja-JP" sz="1800" dirty="0"/>
          </a:p>
        </p:txBody>
      </p:sp>
    </p:spTree>
    <p:extLst>
      <p:ext uri="{BB962C8B-B14F-4D97-AF65-F5344CB8AC3E}">
        <p14:creationId xmlns:p14="http://schemas.microsoft.com/office/powerpoint/2010/main" val="192624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E0C5A4BD-8EC3-4D7B-9763-CCC7818BDD7D}"/>
              </a:ext>
            </a:extLst>
          </p:cNvPr>
          <p:cNvSpPr txBox="1">
            <a:spLocks/>
          </p:cNvSpPr>
          <p:nvPr/>
        </p:nvSpPr>
        <p:spPr>
          <a:xfrm>
            <a:off x="300626" y="921090"/>
            <a:ext cx="6256747" cy="643027"/>
          </a:xfrm>
          <a:prstGeom prst="rect">
            <a:avLst/>
          </a:prstGeom>
        </p:spPr>
        <p:txBody>
          <a:bodyPr vert="horz" lIns="91440" tIns="45720" rIns="91440" bIns="45720" numCol="1"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t>①「開始」ボタンを押して会議を開催してください。</a:t>
            </a:r>
            <a:endParaRPr lang="en-US" altLang="ja-JP" sz="1800" dirty="0"/>
          </a:p>
          <a:p>
            <a:pPr marL="263525" indent="-263525">
              <a:buFont typeface="Arial" panose="020B0604020202020204" pitchFamily="34" charset="0"/>
              <a:buNone/>
            </a:pPr>
            <a:r>
              <a:rPr lang="en-US" altLang="ja-JP" sz="1800" dirty="0"/>
              <a:t>※</a:t>
            </a:r>
            <a:r>
              <a:rPr lang="ja-JP" altLang="en-US" sz="1800" dirty="0"/>
              <a:t> 開始前、参加者の皆さんは待機となるので早めに開始することを推奨します。</a:t>
            </a:r>
            <a:endParaRPr lang="en-US" altLang="ja-JP" sz="1800" dirty="0"/>
          </a:p>
        </p:txBody>
      </p:sp>
      <p:sp>
        <p:nvSpPr>
          <p:cNvPr id="6" name="タイトル 1">
            <a:extLst>
              <a:ext uri="{FF2B5EF4-FFF2-40B4-BE49-F238E27FC236}">
                <a16:creationId xmlns:a16="http://schemas.microsoft.com/office/drawing/2014/main" id="{6B579B16-2DEA-4349-B5A2-150C58FDDF51}"/>
              </a:ext>
            </a:extLst>
          </p:cNvPr>
          <p:cNvSpPr txBox="1">
            <a:spLocks/>
          </p:cNvSpPr>
          <p:nvPr/>
        </p:nvSpPr>
        <p:spPr>
          <a:xfrm>
            <a:off x="300626" y="278063"/>
            <a:ext cx="6325642" cy="64302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2800" dirty="0"/>
              <a:t>Ⅲ</a:t>
            </a:r>
            <a:r>
              <a:rPr lang="ja-JP" altLang="en-US" sz="2800" dirty="0"/>
              <a:t>．会議を開催する</a:t>
            </a:r>
          </a:p>
        </p:txBody>
      </p:sp>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2ECB20BE-57C1-4327-A79E-CFBBF4065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464" y="1839689"/>
            <a:ext cx="5745070" cy="7660093"/>
          </a:xfrm>
          <a:prstGeom prst="rect">
            <a:avLst/>
          </a:prstGeom>
        </p:spPr>
      </p:pic>
      <p:sp>
        <p:nvSpPr>
          <p:cNvPr id="9" name="正方形/長方形 8">
            <a:extLst>
              <a:ext uri="{FF2B5EF4-FFF2-40B4-BE49-F238E27FC236}">
                <a16:creationId xmlns:a16="http://schemas.microsoft.com/office/drawing/2014/main" id="{15A74188-0569-4408-A7F8-B01FAC900968}"/>
              </a:ext>
            </a:extLst>
          </p:cNvPr>
          <p:cNvSpPr/>
          <p:nvPr/>
        </p:nvSpPr>
        <p:spPr>
          <a:xfrm>
            <a:off x="5539633" y="2322535"/>
            <a:ext cx="761901" cy="463463"/>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069637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E0C5A4BD-8EC3-4D7B-9763-CCC7818BDD7D}"/>
              </a:ext>
            </a:extLst>
          </p:cNvPr>
          <p:cNvSpPr txBox="1">
            <a:spLocks/>
          </p:cNvSpPr>
          <p:nvPr/>
        </p:nvSpPr>
        <p:spPr>
          <a:xfrm>
            <a:off x="237996" y="524167"/>
            <a:ext cx="6325641" cy="377709"/>
          </a:xfrm>
          <a:prstGeom prst="rect">
            <a:avLst/>
          </a:prstGeom>
        </p:spPr>
        <p:txBody>
          <a:bodyPr vert="horz" lIns="91440" tIns="45720" rIns="91440" bIns="45720" numCol="1"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t>②ー１カメラへのアクセスを「</a:t>
            </a:r>
            <a:r>
              <a:rPr lang="en-US" altLang="ja-JP" sz="1800" dirty="0"/>
              <a:t>OK</a:t>
            </a:r>
            <a:r>
              <a:rPr lang="ja-JP" altLang="en-US" sz="1800" dirty="0"/>
              <a:t>」にします</a:t>
            </a:r>
            <a:endParaRPr lang="en-US" altLang="ja-JP" sz="1800" dirty="0"/>
          </a:p>
        </p:txBody>
      </p:sp>
      <p:sp>
        <p:nvSpPr>
          <p:cNvPr id="7" name="正方形/長方形 6">
            <a:extLst>
              <a:ext uri="{FF2B5EF4-FFF2-40B4-BE49-F238E27FC236}">
                <a16:creationId xmlns:a16="http://schemas.microsoft.com/office/drawing/2014/main" id="{8220D02C-A137-4D0D-B433-10971CAD513E}"/>
              </a:ext>
            </a:extLst>
          </p:cNvPr>
          <p:cNvSpPr/>
          <p:nvPr/>
        </p:nvSpPr>
        <p:spPr>
          <a:xfrm>
            <a:off x="601249" y="3970751"/>
            <a:ext cx="3369502" cy="7390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 name="図 2" descr="テキスト&#10;&#10;自動的に生成された説明">
            <a:extLst>
              <a:ext uri="{FF2B5EF4-FFF2-40B4-BE49-F238E27FC236}">
                <a16:creationId xmlns:a16="http://schemas.microsoft.com/office/drawing/2014/main" id="{B7E4B66A-1BF4-4D98-9437-928533DDF9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438" y="1079003"/>
            <a:ext cx="6227123" cy="8302830"/>
          </a:xfrm>
          <a:prstGeom prst="rect">
            <a:avLst/>
          </a:prstGeom>
        </p:spPr>
      </p:pic>
      <p:sp>
        <p:nvSpPr>
          <p:cNvPr id="8" name="正方形/長方形 7">
            <a:extLst>
              <a:ext uri="{FF2B5EF4-FFF2-40B4-BE49-F238E27FC236}">
                <a16:creationId xmlns:a16="http://schemas.microsoft.com/office/drawing/2014/main" id="{E7C122DB-F96F-4FB1-A31D-91B5C045E6AD}"/>
              </a:ext>
            </a:extLst>
          </p:cNvPr>
          <p:cNvSpPr/>
          <p:nvPr/>
        </p:nvSpPr>
        <p:spPr>
          <a:xfrm>
            <a:off x="3428999" y="5441516"/>
            <a:ext cx="1067845" cy="44571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422593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アプリケーション&#10;&#10;自動的に生成された説明">
            <a:extLst>
              <a:ext uri="{FF2B5EF4-FFF2-40B4-BE49-F238E27FC236}">
                <a16:creationId xmlns:a16="http://schemas.microsoft.com/office/drawing/2014/main" id="{8B6311D8-C41B-4D49-9D50-2C4B660F8C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981" y="1109276"/>
            <a:ext cx="6138656" cy="8184875"/>
          </a:xfrm>
          <a:prstGeom prst="rect">
            <a:avLst/>
          </a:prstGeom>
        </p:spPr>
      </p:pic>
      <p:sp>
        <p:nvSpPr>
          <p:cNvPr id="6" name="コンテンツ プレースホルダー 2">
            <a:extLst>
              <a:ext uri="{FF2B5EF4-FFF2-40B4-BE49-F238E27FC236}">
                <a16:creationId xmlns:a16="http://schemas.microsoft.com/office/drawing/2014/main" id="{8E16467A-7225-4A98-A235-D1D16DC12C8E}"/>
              </a:ext>
            </a:extLst>
          </p:cNvPr>
          <p:cNvSpPr txBox="1">
            <a:spLocks/>
          </p:cNvSpPr>
          <p:nvPr/>
        </p:nvSpPr>
        <p:spPr>
          <a:xfrm>
            <a:off x="237996" y="611849"/>
            <a:ext cx="6325641" cy="377709"/>
          </a:xfrm>
          <a:prstGeom prst="rect">
            <a:avLst/>
          </a:prstGeom>
        </p:spPr>
        <p:txBody>
          <a:bodyPr vert="horz" lIns="91440" tIns="45720" rIns="91440" bIns="45720" numCol="1"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t>②－２プレビューをスキップで「スキップ」を選択します</a:t>
            </a:r>
            <a:endParaRPr lang="en-US" altLang="ja-JP" sz="1600" dirty="0"/>
          </a:p>
        </p:txBody>
      </p:sp>
      <p:sp>
        <p:nvSpPr>
          <p:cNvPr id="7" name="正方形/長方形 6">
            <a:extLst>
              <a:ext uri="{FF2B5EF4-FFF2-40B4-BE49-F238E27FC236}">
                <a16:creationId xmlns:a16="http://schemas.microsoft.com/office/drawing/2014/main" id="{9C703C2D-9CA9-467B-93B6-8C0BFA331C86}"/>
              </a:ext>
            </a:extLst>
          </p:cNvPr>
          <p:cNvSpPr/>
          <p:nvPr/>
        </p:nvSpPr>
        <p:spPr>
          <a:xfrm>
            <a:off x="3506835" y="8605179"/>
            <a:ext cx="1105423" cy="45824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83236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アプリケーション&#10;&#10;自動的に生成された説明">
            <a:extLst>
              <a:ext uri="{FF2B5EF4-FFF2-40B4-BE49-F238E27FC236}">
                <a16:creationId xmlns:a16="http://schemas.microsoft.com/office/drawing/2014/main" id="{64ABADE1-1D16-4D99-A0EC-D3677F401E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625" y="1592571"/>
            <a:ext cx="4745644" cy="6327526"/>
          </a:xfrm>
          <a:prstGeom prst="rect">
            <a:avLst/>
          </a:prstGeom>
        </p:spPr>
      </p:pic>
      <p:sp>
        <p:nvSpPr>
          <p:cNvPr id="6" name="コンテンツ プレースホルダー 2">
            <a:extLst>
              <a:ext uri="{FF2B5EF4-FFF2-40B4-BE49-F238E27FC236}">
                <a16:creationId xmlns:a16="http://schemas.microsoft.com/office/drawing/2014/main" id="{8E16467A-7225-4A98-A235-D1D16DC12C8E}"/>
              </a:ext>
            </a:extLst>
          </p:cNvPr>
          <p:cNvSpPr txBox="1">
            <a:spLocks/>
          </p:cNvSpPr>
          <p:nvPr/>
        </p:nvSpPr>
        <p:spPr>
          <a:xfrm>
            <a:off x="266179" y="1025380"/>
            <a:ext cx="6325641" cy="377709"/>
          </a:xfrm>
          <a:prstGeom prst="rect">
            <a:avLst/>
          </a:prstGeom>
        </p:spPr>
        <p:txBody>
          <a:bodyPr vert="horz" lIns="91440" tIns="45720" rIns="91440" bIns="45720" numCol="1"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t>①音声・映像は左下の「ミュート」、「ビデオを開始」によりオンオフを切り替えることができます。</a:t>
            </a:r>
            <a:endParaRPr lang="en-US" altLang="ja-JP" sz="1600" dirty="0"/>
          </a:p>
        </p:txBody>
      </p:sp>
      <p:sp>
        <p:nvSpPr>
          <p:cNvPr id="8" name="タイトル 1">
            <a:extLst>
              <a:ext uri="{FF2B5EF4-FFF2-40B4-BE49-F238E27FC236}">
                <a16:creationId xmlns:a16="http://schemas.microsoft.com/office/drawing/2014/main" id="{2E172BC4-A94C-4C3E-83DD-3FFD66479D39}"/>
              </a:ext>
            </a:extLst>
          </p:cNvPr>
          <p:cNvSpPr txBox="1">
            <a:spLocks/>
          </p:cNvSpPr>
          <p:nvPr/>
        </p:nvSpPr>
        <p:spPr>
          <a:xfrm>
            <a:off x="300626" y="278063"/>
            <a:ext cx="6325642" cy="64302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2800" dirty="0"/>
              <a:t>Ⅱ</a:t>
            </a:r>
            <a:r>
              <a:rPr lang="ja-JP" altLang="en-US" sz="2800" dirty="0"/>
              <a:t>．会議における設定について</a:t>
            </a:r>
            <a:endParaRPr lang="en-US" altLang="ja-JP" sz="2800" dirty="0"/>
          </a:p>
          <a:p>
            <a:r>
              <a:rPr lang="en-US" altLang="ja-JP" sz="2800" dirty="0"/>
              <a:t>ⅰ</a:t>
            </a:r>
            <a:r>
              <a:rPr lang="ja-JP" altLang="en-US" sz="2800" dirty="0"/>
              <a:t>）音声・映像のオンオフ</a:t>
            </a:r>
          </a:p>
        </p:txBody>
      </p:sp>
      <p:pic>
        <p:nvPicPr>
          <p:cNvPr id="9" name="図 8" descr="グラフィカル ユーザー インターフェイス, アプリケーション&#10;&#10;自動的に生成された説明">
            <a:extLst>
              <a:ext uri="{FF2B5EF4-FFF2-40B4-BE49-F238E27FC236}">
                <a16:creationId xmlns:a16="http://schemas.microsoft.com/office/drawing/2014/main" id="{2F2AAE1D-07CB-491B-8233-B0F10B0B34CF}"/>
              </a:ext>
            </a:extLst>
          </p:cNvPr>
          <p:cNvPicPr>
            <a:picLocks noChangeAspect="1"/>
          </p:cNvPicPr>
          <p:nvPr/>
        </p:nvPicPr>
        <p:blipFill rotWithShape="1">
          <a:blip r:embed="rId2">
            <a:extLst>
              <a:ext uri="{28A0092B-C50C-407E-A947-70E740481C1C}">
                <a14:useLocalDpi xmlns:a14="http://schemas.microsoft.com/office/drawing/2010/main" val="0"/>
              </a:ext>
            </a:extLst>
          </a:blip>
          <a:srcRect l="10814" t="91525" r="49385" b="962"/>
          <a:stretch/>
        </p:blipFill>
        <p:spPr>
          <a:xfrm>
            <a:off x="263730" y="8773690"/>
            <a:ext cx="2822248" cy="710236"/>
          </a:xfrm>
          <a:prstGeom prst="rect">
            <a:avLst/>
          </a:prstGeom>
        </p:spPr>
      </p:pic>
      <p:sp>
        <p:nvSpPr>
          <p:cNvPr id="10" name="コンテンツ プレースホルダー 2">
            <a:extLst>
              <a:ext uri="{FF2B5EF4-FFF2-40B4-BE49-F238E27FC236}">
                <a16:creationId xmlns:a16="http://schemas.microsoft.com/office/drawing/2014/main" id="{3B70C375-3294-434A-A5A0-C6637147EA7A}"/>
              </a:ext>
            </a:extLst>
          </p:cNvPr>
          <p:cNvSpPr txBox="1">
            <a:spLocks/>
          </p:cNvSpPr>
          <p:nvPr/>
        </p:nvSpPr>
        <p:spPr>
          <a:xfrm>
            <a:off x="3211881" y="8823366"/>
            <a:ext cx="3646119" cy="621509"/>
          </a:xfrm>
          <a:prstGeom prst="rect">
            <a:avLst/>
          </a:prstGeom>
        </p:spPr>
        <p:txBody>
          <a:bodyPr vert="horz" lIns="91440" tIns="45720" rIns="91440" bIns="45720" numCol="1"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t>相手に自分の声と映像が届いていない</a:t>
            </a:r>
            <a:endParaRPr lang="en-US" altLang="ja-JP" sz="1600" dirty="0"/>
          </a:p>
          <a:p>
            <a:pPr marL="0" indent="0">
              <a:buFont typeface="Arial" panose="020B0604020202020204" pitchFamily="34" charset="0"/>
              <a:buNone/>
            </a:pPr>
            <a:r>
              <a:rPr lang="ja-JP" altLang="en-US" sz="1600" dirty="0"/>
              <a:t>話しても相手に聞こえない</a:t>
            </a:r>
            <a:endParaRPr lang="en-US" altLang="ja-JP" sz="1600" dirty="0"/>
          </a:p>
        </p:txBody>
      </p:sp>
      <p:pic>
        <p:nvPicPr>
          <p:cNvPr id="11" name="図 10" descr="グラフィカル ユーザー インターフェイス, アプリケーション&#10;&#10;自動的に生成された説明">
            <a:extLst>
              <a:ext uri="{FF2B5EF4-FFF2-40B4-BE49-F238E27FC236}">
                <a16:creationId xmlns:a16="http://schemas.microsoft.com/office/drawing/2014/main" id="{DFC7E977-33C1-4EB0-82A6-5FEA9A4CCAEE}"/>
              </a:ext>
            </a:extLst>
          </p:cNvPr>
          <p:cNvPicPr>
            <a:picLocks noChangeAspect="1"/>
          </p:cNvPicPr>
          <p:nvPr/>
        </p:nvPicPr>
        <p:blipFill rotWithShape="1">
          <a:blip r:embed="rId3">
            <a:extLst>
              <a:ext uri="{28A0092B-C50C-407E-A947-70E740481C1C}">
                <a14:useLocalDpi xmlns:a14="http://schemas.microsoft.com/office/drawing/2010/main" val="0"/>
              </a:ext>
            </a:extLst>
          </a:blip>
          <a:srcRect l="10593" t="91877" r="49772" b="1274"/>
          <a:stretch/>
        </p:blipFill>
        <p:spPr>
          <a:xfrm>
            <a:off x="263728" y="7960304"/>
            <a:ext cx="2822249" cy="650287"/>
          </a:xfrm>
          <a:prstGeom prst="rect">
            <a:avLst/>
          </a:prstGeom>
        </p:spPr>
      </p:pic>
      <p:sp>
        <p:nvSpPr>
          <p:cNvPr id="12" name="コンテンツ プレースホルダー 2">
            <a:extLst>
              <a:ext uri="{FF2B5EF4-FFF2-40B4-BE49-F238E27FC236}">
                <a16:creationId xmlns:a16="http://schemas.microsoft.com/office/drawing/2014/main" id="{6EA53507-D367-4215-8DAF-F8D48F5B65EE}"/>
              </a:ext>
            </a:extLst>
          </p:cNvPr>
          <p:cNvSpPr txBox="1">
            <a:spLocks/>
          </p:cNvSpPr>
          <p:nvPr/>
        </p:nvSpPr>
        <p:spPr>
          <a:xfrm>
            <a:off x="3211881" y="8162195"/>
            <a:ext cx="3646119" cy="246504"/>
          </a:xfrm>
          <a:prstGeom prst="rect">
            <a:avLst/>
          </a:prstGeom>
        </p:spPr>
        <p:txBody>
          <a:bodyPr vert="horz" lIns="91440" tIns="45720" rIns="91440" bIns="45720" numCol="1"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t>相手に自分の声と映像が届いている</a:t>
            </a:r>
            <a:endParaRPr lang="en-US" altLang="ja-JP" sz="1600" dirty="0"/>
          </a:p>
        </p:txBody>
      </p:sp>
      <p:sp>
        <p:nvSpPr>
          <p:cNvPr id="13" name="正方形/長方形 12">
            <a:extLst>
              <a:ext uri="{FF2B5EF4-FFF2-40B4-BE49-F238E27FC236}">
                <a16:creationId xmlns:a16="http://schemas.microsoft.com/office/drawing/2014/main" id="{5E6B5ACE-0712-4A80-807A-7C3F2D14F9A6}"/>
              </a:ext>
            </a:extLst>
          </p:cNvPr>
          <p:cNvSpPr/>
          <p:nvPr/>
        </p:nvSpPr>
        <p:spPr>
          <a:xfrm>
            <a:off x="1554553" y="7250068"/>
            <a:ext cx="1964216" cy="710236"/>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19823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テキスト, アプリケーション&#10;&#10;自動的に生成された説明">
            <a:extLst>
              <a:ext uri="{FF2B5EF4-FFF2-40B4-BE49-F238E27FC236}">
                <a16:creationId xmlns:a16="http://schemas.microsoft.com/office/drawing/2014/main" id="{30C6D313-D6CE-429A-BA01-8EF5AD6CD2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827" y="1945696"/>
            <a:ext cx="5580345" cy="7440460"/>
          </a:xfrm>
          <a:prstGeom prst="rect">
            <a:avLst/>
          </a:prstGeom>
        </p:spPr>
      </p:pic>
      <p:sp>
        <p:nvSpPr>
          <p:cNvPr id="6" name="コンテンツ プレースホルダー 2">
            <a:extLst>
              <a:ext uri="{FF2B5EF4-FFF2-40B4-BE49-F238E27FC236}">
                <a16:creationId xmlns:a16="http://schemas.microsoft.com/office/drawing/2014/main" id="{8E16467A-7225-4A98-A235-D1D16DC12C8E}"/>
              </a:ext>
            </a:extLst>
          </p:cNvPr>
          <p:cNvSpPr txBox="1">
            <a:spLocks/>
          </p:cNvSpPr>
          <p:nvPr/>
        </p:nvSpPr>
        <p:spPr>
          <a:xfrm>
            <a:off x="300627" y="1193448"/>
            <a:ext cx="6325641" cy="377709"/>
          </a:xfrm>
          <a:prstGeom prst="rect">
            <a:avLst/>
          </a:prstGeom>
        </p:spPr>
        <p:txBody>
          <a:bodyPr vert="horz" lIns="91440" tIns="45720" rIns="91440" bIns="45720" numCol="1"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t>①相手にメッセージを送る場合はチャット機能を活用します。「参加者」ボタンを押し、チャットを選択します。</a:t>
            </a:r>
            <a:endParaRPr lang="en-US" altLang="ja-JP" sz="1600" dirty="0"/>
          </a:p>
        </p:txBody>
      </p:sp>
      <p:sp>
        <p:nvSpPr>
          <p:cNvPr id="8" name="タイトル 1">
            <a:extLst>
              <a:ext uri="{FF2B5EF4-FFF2-40B4-BE49-F238E27FC236}">
                <a16:creationId xmlns:a16="http://schemas.microsoft.com/office/drawing/2014/main" id="{2E172BC4-A94C-4C3E-83DD-3FFD66479D39}"/>
              </a:ext>
            </a:extLst>
          </p:cNvPr>
          <p:cNvSpPr txBox="1">
            <a:spLocks/>
          </p:cNvSpPr>
          <p:nvPr/>
        </p:nvSpPr>
        <p:spPr>
          <a:xfrm>
            <a:off x="300626" y="278063"/>
            <a:ext cx="6325642" cy="64302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2800" dirty="0"/>
              <a:t>Ⅱ</a:t>
            </a:r>
            <a:r>
              <a:rPr lang="ja-JP" altLang="en-US" sz="2800" dirty="0"/>
              <a:t>．会議における設定について</a:t>
            </a:r>
            <a:endParaRPr lang="en-US" altLang="ja-JP" sz="2800" dirty="0"/>
          </a:p>
          <a:p>
            <a:r>
              <a:rPr lang="en-US" altLang="ja-JP" sz="2800" dirty="0"/>
              <a:t>ⅱ</a:t>
            </a:r>
            <a:r>
              <a:rPr lang="ja-JP" altLang="en-US" sz="2800" dirty="0"/>
              <a:t>）チャット機能</a:t>
            </a:r>
          </a:p>
        </p:txBody>
      </p:sp>
      <p:sp>
        <p:nvSpPr>
          <p:cNvPr id="5" name="正方形/長方形 4">
            <a:extLst>
              <a:ext uri="{FF2B5EF4-FFF2-40B4-BE49-F238E27FC236}">
                <a16:creationId xmlns:a16="http://schemas.microsoft.com/office/drawing/2014/main" id="{3657E700-5512-4496-88C7-C91D718B6D68}"/>
              </a:ext>
            </a:extLst>
          </p:cNvPr>
          <p:cNvSpPr/>
          <p:nvPr/>
        </p:nvSpPr>
        <p:spPr>
          <a:xfrm>
            <a:off x="4058436" y="8871974"/>
            <a:ext cx="450937" cy="43217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BADA7A8A-7E96-4292-9C7E-9732F34DE094}"/>
              </a:ext>
            </a:extLst>
          </p:cNvPr>
          <p:cNvSpPr/>
          <p:nvPr/>
        </p:nvSpPr>
        <p:spPr>
          <a:xfrm>
            <a:off x="2968671" y="8391114"/>
            <a:ext cx="2555310" cy="386742"/>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56036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 チャットまたはテキスト メッセージ, PowerPoint&#10;&#10;自動的に生成された説明">
            <a:extLst>
              <a:ext uri="{FF2B5EF4-FFF2-40B4-BE49-F238E27FC236}">
                <a16:creationId xmlns:a16="http://schemas.microsoft.com/office/drawing/2014/main" id="{F426C738-151E-4D0F-94AC-143F57717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959" y="1890414"/>
            <a:ext cx="5560301" cy="7413735"/>
          </a:xfrm>
          <a:prstGeom prst="rect">
            <a:avLst/>
          </a:prstGeom>
        </p:spPr>
      </p:pic>
      <p:sp>
        <p:nvSpPr>
          <p:cNvPr id="6" name="コンテンツ プレースホルダー 2">
            <a:extLst>
              <a:ext uri="{FF2B5EF4-FFF2-40B4-BE49-F238E27FC236}">
                <a16:creationId xmlns:a16="http://schemas.microsoft.com/office/drawing/2014/main" id="{8E16467A-7225-4A98-A235-D1D16DC12C8E}"/>
              </a:ext>
            </a:extLst>
          </p:cNvPr>
          <p:cNvSpPr txBox="1">
            <a:spLocks/>
          </p:cNvSpPr>
          <p:nvPr/>
        </p:nvSpPr>
        <p:spPr>
          <a:xfrm>
            <a:off x="300627" y="1193448"/>
            <a:ext cx="6325641" cy="377709"/>
          </a:xfrm>
          <a:prstGeom prst="rect">
            <a:avLst/>
          </a:prstGeom>
        </p:spPr>
        <p:txBody>
          <a:bodyPr vert="horz" lIns="91440" tIns="45720" rIns="91440" bIns="45720" numCol="1"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t>②送りたい内容を枠内に入力し、「送信」を押してください。</a:t>
            </a:r>
            <a:endParaRPr lang="en-US" altLang="ja-JP" sz="1600" dirty="0"/>
          </a:p>
        </p:txBody>
      </p:sp>
      <p:sp>
        <p:nvSpPr>
          <p:cNvPr id="8" name="タイトル 1">
            <a:extLst>
              <a:ext uri="{FF2B5EF4-FFF2-40B4-BE49-F238E27FC236}">
                <a16:creationId xmlns:a16="http://schemas.microsoft.com/office/drawing/2014/main" id="{2E172BC4-A94C-4C3E-83DD-3FFD66479D39}"/>
              </a:ext>
            </a:extLst>
          </p:cNvPr>
          <p:cNvSpPr txBox="1">
            <a:spLocks/>
          </p:cNvSpPr>
          <p:nvPr/>
        </p:nvSpPr>
        <p:spPr>
          <a:xfrm>
            <a:off x="300626" y="278063"/>
            <a:ext cx="6325642" cy="64302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2800" dirty="0"/>
              <a:t>Ⅱ</a:t>
            </a:r>
            <a:r>
              <a:rPr lang="ja-JP" altLang="en-US" sz="2800" dirty="0"/>
              <a:t>．会議における設定について</a:t>
            </a:r>
            <a:endParaRPr lang="en-US" altLang="ja-JP" sz="2800" dirty="0"/>
          </a:p>
          <a:p>
            <a:r>
              <a:rPr lang="en-US" altLang="ja-JP" sz="2800" dirty="0"/>
              <a:t>ⅱ</a:t>
            </a:r>
            <a:r>
              <a:rPr lang="ja-JP" altLang="en-US" sz="2800" dirty="0"/>
              <a:t>）チャット機能</a:t>
            </a:r>
          </a:p>
        </p:txBody>
      </p:sp>
      <p:sp>
        <p:nvSpPr>
          <p:cNvPr id="13" name="正方形/長方形 12">
            <a:extLst>
              <a:ext uri="{FF2B5EF4-FFF2-40B4-BE49-F238E27FC236}">
                <a16:creationId xmlns:a16="http://schemas.microsoft.com/office/drawing/2014/main" id="{5E6B5ACE-0712-4A80-807A-7C3F2D14F9A6}"/>
              </a:ext>
            </a:extLst>
          </p:cNvPr>
          <p:cNvSpPr/>
          <p:nvPr/>
        </p:nvSpPr>
        <p:spPr>
          <a:xfrm>
            <a:off x="1304867" y="6285564"/>
            <a:ext cx="3818278" cy="52859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922735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8E16467A-7225-4A98-A235-D1D16DC12C8E}"/>
              </a:ext>
            </a:extLst>
          </p:cNvPr>
          <p:cNvSpPr txBox="1">
            <a:spLocks/>
          </p:cNvSpPr>
          <p:nvPr/>
        </p:nvSpPr>
        <p:spPr>
          <a:xfrm>
            <a:off x="300627" y="1084918"/>
            <a:ext cx="6325641" cy="377709"/>
          </a:xfrm>
          <a:prstGeom prst="rect">
            <a:avLst/>
          </a:prstGeom>
        </p:spPr>
        <p:txBody>
          <a:bodyPr vert="horz" lIns="91440" tIns="45720" rIns="91440" bIns="45720" numCol="1"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t>①会議から退出する場合「</a:t>
            </a:r>
            <a:r>
              <a:rPr lang="en-US" altLang="ja-JP" sz="1600" dirty="0"/>
              <a:t>×</a:t>
            </a:r>
            <a:r>
              <a:rPr lang="ja-JP" altLang="en-US" sz="1600" dirty="0"/>
              <a:t>」をおして「ミーティング」から退出を選択します。</a:t>
            </a:r>
            <a:endParaRPr lang="en-US" altLang="ja-JP" sz="1600" dirty="0"/>
          </a:p>
        </p:txBody>
      </p:sp>
      <p:sp>
        <p:nvSpPr>
          <p:cNvPr id="8" name="タイトル 1">
            <a:extLst>
              <a:ext uri="{FF2B5EF4-FFF2-40B4-BE49-F238E27FC236}">
                <a16:creationId xmlns:a16="http://schemas.microsoft.com/office/drawing/2014/main" id="{2E172BC4-A94C-4C3E-83DD-3FFD66479D39}"/>
              </a:ext>
            </a:extLst>
          </p:cNvPr>
          <p:cNvSpPr txBox="1">
            <a:spLocks/>
          </p:cNvSpPr>
          <p:nvPr/>
        </p:nvSpPr>
        <p:spPr>
          <a:xfrm>
            <a:off x="300626" y="278063"/>
            <a:ext cx="6325642" cy="64302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2800" dirty="0"/>
              <a:t>Ⅱ</a:t>
            </a:r>
            <a:r>
              <a:rPr lang="ja-JP" altLang="en-US" sz="2800" dirty="0"/>
              <a:t>．会議における設定について</a:t>
            </a:r>
            <a:endParaRPr lang="en-US" altLang="ja-JP" sz="2800" dirty="0"/>
          </a:p>
          <a:p>
            <a:r>
              <a:rPr lang="en-US" altLang="ja-JP" sz="2800" dirty="0"/>
              <a:t>ⅲ</a:t>
            </a:r>
            <a:r>
              <a:rPr lang="ja-JP" altLang="en-US" sz="2800" dirty="0"/>
              <a:t>）会議から退出する場合</a:t>
            </a:r>
          </a:p>
        </p:txBody>
      </p:sp>
      <p:sp>
        <p:nvSpPr>
          <p:cNvPr id="13" name="正方形/長方形 12">
            <a:extLst>
              <a:ext uri="{FF2B5EF4-FFF2-40B4-BE49-F238E27FC236}">
                <a16:creationId xmlns:a16="http://schemas.microsoft.com/office/drawing/2014/main" id="{5E6B5ACE-0712-4A80-807A-7C3F2D14F9A6}"/>
              </a:ext>
            </a:extLst>
          </p:cNvPr>
          <p:cNvSpPr/>
          <p:nvPr/>
        </p:nvSpPr>
        <p:spPr>
          <a:xfrm>
            <a:off x="1304867" y="6285564"/>
            <a:ext cx="3818278" cy="52859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3" descr="グラフィカル ユーザー インターフェイス, テキスト, アプリケーション&#10;&#10;自動的に生成された説明">
            <a:extLst>
              <a:ext uri="{FF2B5EF4-FFF2-40B4-BE49-F238E27FC236}">
                <a16:creationId xmlns:a16="http://schemas.microsoft.com/office/drawing/2014/main" id="{3C392E3D-D11E-42D0-ADFB-B2131A754E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52" y="1626455"/>
            <a:ext cx="6045695" cy="8060926"/>
          </a:xfrm>
          <a:prstGeom prst="rect">
            <a:avLst/>
          </a:prstGeom>
        </p:spPr>
      </p:pic>
      <p:sp>
        <p:nvSpPr>
          <p:cNvPr id="9" name="正方形/長方形 8">
            <a:extLst>
              <a:ext uri="{FF2B5EF4-FFF2-40B4-BE49-F238E27FC236}">
                <a16:creationId xmlns:a16="http://schemas.microsoft.com/office/drawing/2014/main" id="{08024B28-BA9F-4344-A388-CC5EEB2CBC33}"/>
              </a:ext>
            </a:extLst>
          </p:cNvPr>
          <p:cNvSpPr/>
          <p:nvPr/>
        </p:nvSpPr>
        <p:spPr>
          <a:xfrm>
            <a:off x="4025103" y="8542337"/>
            <a:ext cx="2275489" cy="52859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211696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グラフィカル ユーザー インターフェイス&#10;&#10;自動的に生成された説明">
            <a:extLst>
              <a:ext uri="{FF2B5EF4-FFF2-40B4-BE49-F238E27FC236}">
                <a16:creationId xmlns:a16="http://schemas.microsoft.com/office/drawing/2014/main" id="{9C995660-3333-4D7E-AFB8-FAD87E66AE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4840" y="1699632"/>
            <a:ext cx="5717213" cy="7622951"/>
          </a:xfrm>
        </p:spPr>
      </p:pic>
      <p:sp>
        <p:nvSpPr>
          <p:cNvPr id="6" name="タイトル 1">
            <a:extLst>
              <a:ext uri="{FF2B5EF4-FFF2-40B4-BE49-F238E27FC236}">
                <a16:creationId xmlns:a16="http://schemas.microsoft.com/office/drawing/2014/main" id="{0A0137BD-5322-47D4-8CC0-B9338043B915}"/>
              </a:ext>
            </a:extLst>
          </p:cNvPr>
          <p:cNvSpPr txBox="1">
            <a:spLocks/>
          </p:cNvSpPr>
          <p:nvPr/>
        </p:nvSpPr>
        <p:spPr>
          <a:xfrm>
            <a:off x="300626" y="278063"/>
            <a:ext cx="6325642" cy="64302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2800" dirty="0"/>
              <a:t>Ⅰ</a:t>
            </a:r>
            <a:r>
              <a:rPr lang="ja-JP" altLang="en-US" sz="2800" dirty="0"/>
              <a:t>．ログインする</a:t>
            </a:r>
          </a:p>
        </p:txBody>
      </p:sp>
      <p:sp>
        <p:nvSpPr>
          <p:cNvPr id="9" name="コンテンツ プレースホルダー 2">
            <a:extLst>
              <a:ext uri="{FF2B5EF4-FFF2-40B4-BE49-F238E27FC236}">
                <a16:creationId xmlns:a16="http://schemas.microsoft.com/office/drawing/2014/main" id="{BD24F33C-B071-41F5-A573-FA06715B2EFC}"/>
              </a:ext>
            </a:extLst>
          </p:cNvPr>
          <p:cNvSpPr txBox="1">
            <a:spLocks/>
          </p:cNvSpPr>
          <p:nvPr/>
        </p:nvSpPr>
        <p:spPr>
          <a:xfrm>
            <a:off x="441543" y="921090"/>
            <a:ext cx="6325641" cy="377709"/>
          </a:xfrm>
          <a:prstGeom prst="rect">
            <a:avLst/>
          </a:prstGeom>
        </p:spPr>
        <p:txBody>
          <a:bodyPr vert="horz" lIns="91440" tIns="45720" rIns="91440" bIns="45720" numCol="1"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t>①－１「</a:t>
            </a:r>
            <a:r>
              <a:rPr lang="en-US" altLang="ja-JP" sz="1800" dirty="0" err="1"/>
              <a:t>Webex</a:t>
            </a:r>
            <a:r>
              <a:rPr lang="en-US" altLang="ja-JP" sz="1800" dirty="0"/>
              <a:t> Meet</a:t>
            </a:r>
            <a:r>
              <a:rPr lang="ja-JP" altLang="en-US" sz="1800" dirty="0"/>
              <a:t>」を選択します</a:t>
            </a:r>
            <a:endParaRPr lang="en-US" altLang="ja-JP" sz="1800" dirty="0"/>
          </a:p>
        </p:txBody>
      </p:sp>
      <p:sp>
        <p:nvSpPr>
          <p:cNvPr id="10" name="正方形/長方形 9">
            <a:extLst>
              <a:ext uri="{FF2B5EF4-FFF2-40B4-BE49-F238E27FC236}">
                <a16:creationId xmlns:a16="http://schemas.microsoft.com/office/drawing/2014/main" id="{02F11C6F-9D2D-4BD2-A98F-67B6D8DC7D24}"/>
              </a:ext>
            </a:extLst>
          </p:cNvPr>
          <p:cNvSpPr/>
          <p:nvPr/>
        </p:nvSpPr>
        <p:spPr>
          <a:xfrm>
            <a:off x="2564705" y="4797469"/>
            <a:ext cx="864295" cy="801665"/>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00644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コンテンツ プレースホルダー 12" descr="グラフィカル ユーザー インターフェイス, アプリケーション, チャットまたはテキスト メッセージ&#10;&#10;自動的に生成された説明">
            <a:extLst>
              <a:ext uri="{FF2B5EF4-FFF2-40B4-BE49-F238E27FC236}">
                <a16:creationId xmlns:a16="http://schemas.microsoft.com/office/drawing/2014/main" id="{947619A4-B533-43AE-A1AC-F59AFEE1A3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542" y="1513343"/>
            <a:ext cx="5995433" cy="7993911"/>
          </a:xfrm>
        </p:spPr>
      </p:pic>
      <p:sp>
        <p:nvSpPr>
          <p:cNvPr id="9" name="コンテンツ プレースホルダー 2">
            <a:extLst>
              <a:ext uri="{FF2B5EF4-FFF2-40B4-BE49-F238E27FC236}">
                <a16:creationId xmlns:a16="http://schemas.microsoft.com/office/drawing/2014/main" id="{BD24F33C-B071-41F5-A573-FA06715B2EFC}"/>
              </a:ext>
            </a:extLst>
          </p:cNvPr>
          <p:cNvSpPr txBox="1">
            <a:spLocks/>
          </p:cNvSpPr>
          <p:nvPr/>
        </p:nvSpPr>
        <p:spPr>
          <a:xfrm>
            <a:off x="441543" y="921090"/>
            <a:ext cx="6325641" cy="377709"/>
          </a:xfrm>
          <a:prstGeom prst="rect">
            <a:avLst/>
          </a:prstGeom>
        </p:spPr>
        <p:txBody>
          <a:bodyPr vert="horz" lIns="91440" tIns="45720" rIns="91440" bIns="45720" numCol="1"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t>①－２アプリを選択後、ログインをします。</a:t>
            </a:r>
            <a:endParaRPr lang="en-US" altLang="ja-JP" sz="1800" dirty="0"/>
          </a:p>
        </p:txBody>
      </p:sp>
      <p:sp>
        <p:nvSpPr>
          <p:cNvPr id="10" name="正方形/長方形 9">
            <a:extLst>
              <a:ext uri="{FF2B5EF4-FFF2-40B4-BE49-F238E27FC236}">
                <a16:creationId xmlns:a16="http://schemas.microsoft.com/office/drawing/2014/main" id="{02F11C6F-9D2D-4BD2-A98F-67B6D8DC7D24}"/>
              </a:ext>
            </a:extLst>
          </p:cNvPr>
          <p:cNvSpPr/>
          <p:nvPr/>
        </p:nvSpPr>
        <p:spPr>
          <a:xfrm>
            <a:off x="3429001" y="6739003"/>
            <a:ext cx="1218156" cy="513567"/>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87779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グラフィカル ユーザー インターフェイス&#10;&#10;中程度の精度で自動的に生成された説明">
            <a:extLst>
              <a:ext uri="{FF2B5EF4-FFF2-40B4-BE49-F238E27FC236}">
                <a16:creationId xmlns:a16="http://schemas.microsoft.com/office/drawing/2014/main" id="{1C10B359-C5B1-422E-8A9D-A4601549B0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6869" y="1941826"/>
            <a:ext cx="5404262" cy="7205683"/>
          </a:xfrm>
        </p:spPr>
      </p:pic>
      <p:sp>
        <p:nvSpPr>
          <p:cNvPr id="6" name="タイトル 1">
            <a:extLst>
              <a:ext uri="{FF2B5EF4-FFF2-40B4-BE49-F238E27FC236}">
                <a16:creationId xmlns:a16="http://schemas.microsoft.com/office/drawing/2014/main" id="{0A0137BD-5322-47D4-8CC0-B9338043B915}"/>
              </a:ext>
            </a:extLst>
          </p:cNvPr>
          <p:cNvSpPr txBox="1">
            <a:spLocks/>
          </p:cNvSpPr>
          <p:nvPr/>
        </p:nvSpPr>
        <p:spPr>
          <a:xfrm>
            <a:off x="300626" y="278063"/>
            <a:ext cx="6325642" cy="64302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2800" dirty="0"/>
              <a:t>Ⅱ</a:t>
            </a:r>
            <a:r>
              <a:rPr lang="ja-JP" altLang="en-US" sz="2800" dirty="0"/>
              <a:t>．会議を設定する</a:t>
            </a:r>
          </a:p>
        </p:txBody>
      </p:sp>
      <p:sp>
        <p:nvSpPr>
          <p:cNvPr id="9" name="コンテンツ プレースホルダー 2">
            <a:extLst>
              <a:ext uri="{FF2B5EF4-FFF2-40B4-BE49-F238E27FC236}">
                <a16:creationId xmlns:a16="http://schemas.microsoft.com/office/drawing/2014/main" id="{BD24F33C-B071-41F5-A573-FA06715B2EFC}"/>
              </a:ext>
            </a:extLst>
          </p:cNvPr>
          <p:cNvSpPr txBox="1">
            <a:spLocks/>
          </p:cNvSpPr>
          <p:nvPr/>
        </p:nvSpPr>
        <p:spPr>
          <a:xfrm>
            <a:off x="441543" y="921090"/>
            <a:ext cx="6325641" cy="377709"/>
          </a:xfrm>
          <a:prstGeom prst="rect">
            <a:avLst/>
          </a:prstGeom>
        </p:spPr>
        <p:txBody>
          <a:bodyPr vert="horz" lIns="91440" tIns="45720" rIns="91440" bIns="45720" numCol="1"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t>①－１ログイン後、ミーティングをタップします</a:t>
            </a:r>
            <a:endParaRPr lang="en-US" altLang="ja-JP" sz="1800" dirty="0"/>
          </a:p>
        </p:txBody>
      </p:sp>
      <p:sp>
        <p:nvSpPr>
          <p:cNvPr id="10" name="正方形/長方形 9">
            <a:extLst>
              <a:ext uri="{FF2B5EF4-FFF2-40B4-BE49-F238E27FC236}">
                <a16:creationId xmlns:a16="http://schemas.microsoft.com/office/drawing/2014/main" id="{02F11C6F-9D2D-4BD2-A98F-67B6D8DC7D24}"/>
              </a:ext>
            </a:extLst>
          </p:cNvPr>
          <p:cNvSpPr/>
          <p:nvPr/>
        </p:nvSpPr>
        <p:spPr>
          <a:xfrm>
            <a:off x="3519814" y="8768219"/>
            <a:ext cx="2611317" cy="513567"/>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28504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descr="グラフィカル ユーザー インターフェイス, テキスト, アプリケーション&#10;&#10;自動的に生成された説明">
            <a:extLst>
              <a:ext uri="{FF2B5EF4-FFF2-40B4-BE49-F238E27FC236}">
                <a16:creationId xmlns:a16="http://schemas.microsoft.com/office/drawing/2014/main" id="{3FE02A41-7A27-41BB-BDB6-7FCC762009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0526" y="1232346"/>
            <a:ext cx="5785842" cy="7714456"/>
          </a:xfrm>
        </p:spPr>
      </p:pic>
      <p:sp>
        <p:nvSpPr>
          <p:cNvPr id="9" name="コンテンツ プレースホルダー 2">
            <a:extLst>
              <a:ext uri="{FF2B5EF4-FFF2-40B4-BE49-F238E27FC236}">
                <a16:creationId xmlns:a16="http://schemas.microsoft.com/office/drawing/2014/main" id="{BD24F33C-B071-41F5-A573-FA06715B2EFC}"/>
              </a:ext>
            </a:extLst>
          </p:cNvPr>
          <p:cNvSpPr txBox="1">
            <a:spLocks/>
          </p:cNvSpPr>
          <p:nvPr/>
        </p:nvSpPr>
        <p:spPr>
          <a:xfrm>
            <a:off x="441543" y="470153"/>
            <a:ext cx="6325641" cy="377709"/>
          </a:xfrm>
          <a:prstGeom prst="rect">
            <a:avLst/>
          </a:prstGeom>
        </p:spPr>
        <p:txBody>
          <a:bodyPr vert="horz" lIns="91440" tIns="45720" rIns="91440" bIns="45720" numCol="1"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t>①－２「＋」を押します。</a:t>
            </a:r>
            <a:endParaRPr lang="en-US" altLang="ja-JP" sz="1800" dirty="0"/>
          </a:p>
        </p:txBody>
      </p:sp>
      <p:sp>
        <p:nvSpPr>
          <p:cNvPr id="10" name="正方形/長方形 9">
            <a:extLst>
              <a:ext uri="{FF2B5EF4-FFF2-40B4-BE49-F238E27FC236}">
                <a16:creationId xmlns:a16="http://schemas.microsoft.com/office/drawing/2014/main" id="{02F11C6F-9D2D-4BD2-A98F-67B6D8DC7D24}"/>
              </a:ext>
            </a:extLst>
          </p:cNvPr>
          <p:cNvSpPr/>
          <p:nvPr/>
        </p:nvSpPr>
        <p:spPr>
          <a:xfrm>
            <a:off x="2799928" y="1232346"/>
            <a:ext cx="469366" cy="513567"/>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62807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グラフィカル ユーザー インターフェイス, アプリケーション&#10;&#10;自動的に生成された説明">
            <a:extLst>
              <a:ext uri="{FF2B5EF4-FFF2-40B4-BE49-F238E27FC236}">
                <a16:creationId xmlns:a16="http://schemas.microsoft.com/office/drawing/2014/main" id="{2A892A9F-0DED-4C34-B10C-0D4EBD6D12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186" y="735480"/>
            <a:ext cx="5923628" cy="7898171"/>
          </a:xfrm>
        </p:spPr>
      </p:pic>
      <p:sp>
        <p:nvSpPr>
          <p:cNvPr id="9" name="コンテンツ プレースホルダー 2">
            <a:extLst>
              <a:ext uri="{FF2B5EF4-FFF2-40B4-BE49-F238E27FC236}">
                <a16:creationId xmlns:a16="http://schemas.microsoft.com/office/drawing/2014/main" id="{BD24F33C-B071-41F5-A573-FA06715B2EFC}"/>
              </a:ext>
            </a:extLst>
          </p:cNvPr>
          <p:cNvSpPr txBox="1">
            <a:spLocks/>
          </p:cNvSpPr>
          <p:nvPr/>
        </p:nvSpPr>
        <p:spPr>
          <a:xfrm>
            <a:off x="378912" y="205709"/>
            <a:ext cx="6325641" cy="377709"/>
          </a:xfrm>
          <a:prstGeom prst="rect">
            <a:avLst/>
          </a:prstGeom>
        </p:spPr>
        <p:txBody>
          <a:bodyPr vert="horz" lIns="91440" tIns="45720" rIns="91440" bIns="45720" numCol="1"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t>①－３会議の名称、開始日時、所要時間等を設定します。</a:t>
            </a:r>
            <a:endParaRPr lang="en-US" altLang="ja-JP" sz="1800" dirty="0"/>
          </a:p>
        </p:txBody>
      </p:sp>
      <p:sp>
        <p:nvSpPr>
          <p:cNvPr id="10" name="正方形/長方形 9">
            <a:extLst>
              <a:ext uri="{FF2B5EF4-FFF2-40B4-BE49-F238E27FC236}">
                <a16:creationId xmlns:a16="http://schemas.microsoft.com/office/drawing/2014/main" id="{02F11C6F-9D2D-4BD2-A98F-67B6D8DC7D24}"/>
              </a:ext>
            </a:extLst>
          </p:cNvPr>
          <p:cNvSpPr/>
          <p:nvPr/>
        </p:nvSpPr>
        <p:spPr>
          <a:xfrm>
            <a:off x="1459642" y="3037853"/>
            <a:ext cx="3926549" cy="122621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41922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グラフィカル ユーザー インターフェイス, アプリケーション&#10;&#10;自動的に生成された説明">
            <a:extLst>
              <a:ext uri="{FF2B5EF4-FFF2-40B4-BE49-F238E27FC236}">
                <a16:creationId xmlns:a16="http://schemas.microsoft.com/office/drawing/2014/main" id="{2A892A9F-0DED-4C34-B10C-0D4EBD6D12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185" y="898318"/>
            <a:ext cx="5923628" cy="7898171"/>
          </a:xfrm>
        </p:spPr>
      </p:pic>
      <p:sp>
        <p:nvSpPr>
          <p:cNvPr id="9" name="コンテンツ プレースホルダー 2">
            <a:extLst>
              <a:ext uri="{FF2B5EF4-FFF2-40B4-BE49-F238E27FC236}">
                <a16:creationId xmlns:a16="http://schemas.microsoft.com/office/drawing/2014/main" id="{BD24F33C-B071-41F5-A573-FA06715B2EFC}"/>
              </a:ext>
            </a:extLst>
          </p:cNvPr>
          <p:cNvSpPr txBox="1">
            <a:spLocks/>
          </p:cNvSpPr>
          <p:nvPr/>
        </p:nvSpPr>
        <p:spPr>
          <a:xfrm>
            <a:off x="266179" y="206672"/>
            <a:ext cx="6325641" cy="569942"/>
          </a:xfrm>
          <a:prstGeom prst="rect">
            <a:avLst/>
          </a:prstGeom>
        </p:spPr>
        <p:txBody>
          <a:bodyPr vert="horz" lIns="91440" tIns="45720" rIns="91440" bIns="45720" numCol="1"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627063" indent="-627063">
              <a:buFont typeface="Arial" panose="020B0604020202020204" pitchFamily="34" charset="0"/>
              <a:buNone/>
            </a:pPr>
            <a:r>
              <a:rPr lang="ja-JP" altLang="en-US" sz="1800" dirty="0"/>
              <a:t>①－４招待者を選択後、参加者のメールアドレスを入力します。</a:t>
            </a:r>
            <a:endParaRPr lang="en-US" altLang="ja-JP" sz="1800" dirty="0"/>
          </a:p>
        </p:txBody>
      </p:sp>
      <p:sp>
        <p:nvSpPr>
          <p:cNvPr id="10" name="正方形/長方形 9">
            <a:extLst>
              <a:ext uri="{FF2B5EF4-FFF2-40B4-BE49-F238E27FC236}">
                <a16:creationId xmlns:a16="http://schemas.microsoft.com/office/drawing/2014/main" id="{02F11C6F-9D2D-4BD2-A98F-67B6D8DC7D24}"/>
              </a:ext>
            </a:extLst>
          </p:cNvPr>
          <p:cNvSpPr/>
          <p:nvPr/>
        </p:nvSpPr>
        <p:spPr>
          <a:xfrm>
            <a:off x="1465724" y="4703814"/>
            <a:ext cx="3926549" cy="306597"/>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298124DE-367C-4756-8F1F-2855741A0F28}"/>
              </a:ext>
            </a:extLst>
          </p:cNvPr>
          <p:cNvPicPr>
            <a:picLocks noChangeAspect="1"/>
          </p:cNvPicPr>
          <p:nvPr/>
        </p:nvPicPr>
        <p:blipFill rotWithShape="1">
          <a:blip r:embed="rId3">
            <a:extLst>
              <a:ext uri="{28A0092B-C50C-407E-A947-70E740481C1C}">
                <a14:useLocalDpi xmlns:a14="http://schemas.microsoft.com/office/drawing/2010/main" val="0"/>
              </a:ext>
            </a:extLst>
          </a:blip>
          <a:srcRect l="14093" t="5772" r="14857" b="76278"/>
          <a:stretch/>
        </p:blipFill>
        <p:spPr>
          <a:xfrm>
            <a:off x="433635" y="6989523"/>
            <a:ext cx="5990729" cy="2018159"/>
          </a:xfrm>
          <a:prstGeom prst="rect">
            <a:avLst/>
          </a:prstGeom>
        </p:spPr>
      </p:pic>
      <p:sp>
        <p:nvSpPr>
          <p:cNvPr id="13" name="正方形/長方形 12">
            <a:extLst>
              <a:ext uri="{FF2B5EF4-FFF2-40B4-BE49-F238E27FC236}">
                <a16:creationId xmlns:a16="http://schemas.microsoft.com/office/drawing/2014/main" id="{31550DEB-4D35-41BB-889B-25044BE1A1B1}"/>
              </a:ext>
            </a:extLst>
          </p:cNvPr>
          <p:cNvSpPr/>
          <p:nvPr/>
        </p:nvSpPr>
        <p:spPr>
          <a:xfrm>
            <a:off x="678672" y="7998602"/>
            <a:ext cx="5145931" cy="40636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B91D3E6C-D272-42E3-9178-90A608722745}"/>
              </a:ext>
            </a:extLst>
          </p:cNvPr>
          <p:cNvCxnSpPr>
            <a:cxnSpLocks/>
          </p:cNvCxnSpPr>
          <p:nvPr/>
        </p:nvCxnSpPr>
        <p:spPr>
          <a:xfrm>
            <a:off x="5392273" y="5010411"/>
            <a:ext cx="432330" cy="298819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E1CC3A9E-78FA-415F-AAAD-EBE41C354E8D}"/>
              </a:ext>
            </a:extLst>
          </p:cNvPr>
          <p:cNvCxnSpPr>
            <a:cxnSpLocks/>
          </p:cNvCxnSpPr>
          <p:nvPr/>
        </p:nvCxnSpPr>
        <p:spPr>
          <a:xfrm flipH="1">
            <a:off x="678672" y="5010409"/>
            <a:ext cx="805482" cy="298819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7BE5F9DC-6C68-41BC-9CE4-DCD0C2CEA379}"/>
              </a:ext>
            </a:extLst>
          </p:cNvPr>
          <p:cNvSpPr txBox="1"/>
          <p:nvPr/>
        </p:nvSpPr>
        <p:spPr>
          <a:xfrm>
            <a:off x="433635" y="9007682"/>
            <a:ext cx="5729170" cy="646331"/>
          </a:xfrm>
          <a:prstGeom prst="rect">
            <a:avLst/>
          </a:prstGeom>
          <a:noFill/>
        </p:spPr>
        <p:txBody>
          <a:bodyPr wrap="square" rtlCol="0">
            <a:spAutoFit/>
          </a:bodyPr>
          <a:lstStyle/>
          <a:p>
            <a:pPr marL="174625" indent="-174625"/>
            <a:r>
              <a:rPr kumimoji="1" lang="en-US" altLang="ja-JP" dirty="0"/>
              <a:t>※</a:t>
            </a:r>
            <a:r>
              <a:rPr kumimoji="1" lang="ja-JP" altLang="en-US" dirty="0"/>
              <a:t>アドレス帳に登録している場合は「</a:t>
            </a:r>
            <a:r>
              <a:rPr kumimoji="1" lang="en-US" altLang="ja-JP" dirty="0"/>
              <a:t>+</a:t>
            </a:r>
            <a:r>
              <a:rPr kumimoji="1" lang="ja-JP" altLang="en-US" dirty="0"/>
              <a:t>」を押せば追加できます。</a:t>
            </a:r>
          </a:p>
        </p:txBody>
      </p:sp>
    </p:spTree>
    <p:extLst>
      <p:ext uri="{BB962C8B-B14F-4D97-AF65-F5344CB8AC3E}">
        <p14:creationId xmlns:p14="http://schemas.microsoft.com/office/powerpoint/2010/main" val="919067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descr="グラフィカル ユーザー インターフェイス, アプリケーション&#10;&#10;自動的に生成された説明">
            <a:extLst>
              <a:ext uri="{FF2B5EF4-FFF2-40B4-BE49-F238E27FC236}">
                <a16:creationId xmlns:a16="http://schemas.microsoft.com/office/drawing/2014/main" id="{D6A5D32F-DF5B-4A57-87B7-0B27C95F7E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4413" y="1190962"/>
            <a:ext cx="5729170" cy="7638893"/>
          </a:xfrm>
        </p:spPr>
      </p:pic>
      <p:sp>
        <p:nvSpPr>
          <p:cNvPr id="9" name="コンテンツ プレースホルダー 2">
            <a:extLst>
              <a:ext uri="{FF2B5EF4-FFF2-40B4-BE49-F238E27FC236}">
                <a16:creationId xmlns:a16="http://schemas.microsoft.com/office/drawing/2014/main" id="{BD24F33C-B071-41F5-A573-FA06715B2EFC}"/>
              </a:ext>
            </a:extLst>
          </p:cNvPr>
          <p:cNvSpPr txBox="1">
            <a:spLocks/>
          </p:cNvSpPr>
          <p:nvPr/>
        </p:nvSpPr>
        <p:spPr>
          <a:xfrm>
            <a:off x="266179" y="206672"/>
            <a:ext cx="6325641" cy="569942"/>
          </a:xfrm>
          <a:prstGeom prst="rect">
            <a:avLst/>
          </a:prstGeom>
        </p:spPr>
        <p:txBody>
          <a:bodyPr vert="horz" lIns="91440" tIns="45720" rIns="91440" bIns="45720" numCol="1"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627063" indent="-627063">
              <a:buFont typeface="Arial" panose="020B0604020202020204" pitchFamily="34" charset="0"/>
              <a:buNone/>
            </a:pPr>
            <a:r>
              <a:rPr lang="ja-JP" altLang="en-US" sz="1800" dirty="0"/>
              <a:t>①－５すべて選択できたら「開始」を選択してください。</a:t>
            </a:r>
            <a:endParaRPr lang="en-US" altLang="ja-JP" sz="1800" dirty="0"/>
          </a:p>
        </p:txBody>
      </p:sp>
      <p:sp>
        <p:nvSpPr>
          <p:cNvPr id="10" name="正方形/長方形 9">
            <a:extLst>
              <a:ext uri="{FF2B5EF4-FFF2-40B4-BE49-F238E27FC236}">
                <a16:creationId xmlns:a16="http://schemas.microsoft.com/office/drawing/2014/main" id="{02F11C6F-9D2D-4BD2-A98F-67B6D8DC7D24}"/>
              </a:ext>
            </a:extLst>
          </p:cNvPr>
          <p:cNvSpPr/>
          <p:nvPr/>
        </p:nvSpPr>
        <p:spPr>
          <a:xfrm>
            <a:off x="4628546" y="2794089"/>
            <a:ext cx="763728" cy="40636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65893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descr="グラフィカル ユーザー インターフェイス, アプリケーション&#10;&#10;自動的に生成された説明">
            <a:extLst>
              <a:ext uri="{FF2B5EF4-FFF2-40B4-BE49-F238E27FC236}">
                <a16:creationId xmlns:a16="http://schemas.microsoft.com/office/drawing/2014/main" id="{D6A5D32F-DF5B-4A57-87B7-0B27C95F7E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4413" y="1190962"/>
            <a:ext cx="5729170" cy="7638893"/>
          </a:xfrm>
        </p:spPr>
      </p:pic>
      <p:sp>
        <p:nvSpPr>
          <p:cNvPr id="9" name="コンテンツ プレースホルダー 2">
            <a:extLst>
              <a:ext uri="{FF2B5EF4-FFF2-40B4-BE49-F238E27FC236}">
                <a16:creationId xmlns:a16="http://schemas.microsoft.com/office/drawing/2014/main" id="{BD24F33C-B071-41F5-A573-FA06715B2EFC}"/>
              </a:ext>
            </a:extLst>
          </p:cNvPr>
          <p:cNvSpPr txBox="1">
            <a:spLocks/>
          </p:cNvSpPr>
          <p:nvPr/>
        </p:nvSpPr>
        <p:spPr>
          <a:xfrm>
            <a:off x="266179" y="206672"/>
            <a:ext cx="6325641" cy="569942"/>
          </a:xfrm>
          <a:prstGeom prst="rect">
            <a:avLst/>
          </a:prstGeom>
        </p:spPr>
        <p:txBody>
          <a:bodyPr vert="horz" lIns="91440" tIns="45720" rIns="91440" bIns="45720" numCol="1"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627063" indent="-627063">
              <a:buFont typeface="Arial" panose="020B0604020202020204" pitchFamily="34" charset="0"/>
              <a:buNone/>
            </a:pPr>
            <a:r>
              <a:rPr lang="ja-JP" altLang="en-US" sz="1800" dirty="0"/>
              <a:t>①－５すべて選択できたら「開始」を選択してください。</a:t>
            </a:r>
            <a:endParaRPr lang="en-US" altLang="ja-JP" sz="1800" dirty="0"/>
          </a:p>
        </p:txBody>
      </p:sp>
      <p:sp>
        <p:nvSpPr>
          <p:cNvPr id="10" name="正方形/長方形 9">
            <a:extLst>
              <a:ext uri="{FF2B5EF4-FFF2-40B4-BE49-F238E27FC236}">
                <a16:creationId xmlns:a16="http://schemas.microsoft.com/office/drawing/2014/main" id="{02F11C6F-9D2D-4BD2-A98F-67B6D8DC7D24}"/>
              </a:ext>
            </a:extLst>
          </p:cNvPr>
          <p:cNvSpPr/>
          <p:nvPr/>
        </p:nvSpPr>
        <p:spPr>
          <a:xfrm>
            <a:off x="4628546" y="2794089"/>
            <a:ext cx="763728" cy="40636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3657636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F1EB1FF79C3FFA4B8816C456A2A32CCF" ma:contentTypeVersion="7" ma:contentTypeDescription="新しいドキュメントを作成します。" ma:contentTypeScope="" ma:versionID="97c31d5988bb8395992b2c473be9c497">
  <xsd:schema xmlns:xsd="http://www.w3.org/2001/XMLSchema" xmlns:xs="http://www.w3.org/2001/XMLSchema" xmlns:p="http://schemas.microsoft.com/office/2006/metadata/properties" xmlns:ns3="9fe23ea6-c87d-4da8-8151-a06029c98f3d" targetNamespace="http://schemas.microsoft.com/office/2006/metadata/properties" ma:root="true" ma:fieldsID="ea70b34630a8719c80b8ad624d51c9a6" ns3:_="">
    <xsd:import namespace="9fe23ea6-c87d-4da8-8151-a06029c98f3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23ea6-c87d-4da8-8151-a06029c98f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68E4F8-0ED9-4E12-B04B-C85CC7B9117D}">
  <ds:schemaRefs>
    <ds:schemaRef ds:uri="http://schemas.microsoft.com/sharepoint/v3/contenttype/forms"/>
  </ds:schemaRefs>
</ds:datastoreItem>
</file>

<file path=customXml/itemProps2.xml><?xml version="1.0" encoding="utf-8"?>
<ds:datastoreItem xmlns:ds="http://schemas.openxmlformats.org/officeDocument/2006/customXml" ds:itemID="{6467AB7F-FECA-4F4F-93FC-137827B8C5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e23ea6-c87d-4da8-8151-a06029c98f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BBC907-6B17-4EC5-A345-480820956EC0}">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9fe23ea6-c87d-4da8-8151-a06029c98f3d"/>
    <ds:schemaRef ds:uri="http://www.w3.org/XML/1998/namespace"/>
    <ds:schemaRef ds:uri="http://purl.org/dc/elements/1.1/"/>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4937</TotalTime>
  <Words>395</Words>
  <Application>Microsoft Office PowerPoint</Application>
  <PresentationFormat>A4 210 x 297 mm</PresentationFormat>
  <Paragraphs>36</Paragraphs>
  <Slides>18</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18</vt:i4>
      </vt:variant>
    </vt:vector>
  </HeadingPairs>
  <TitlesOfParts>
    <vt:vector size="23" baseType="lpstr">
      <vt:lpstr>游ゴシック</vt:lpstr>
      <vt:lpstr>Arial</vt:lpstr>
      <vt:lpstr>Calibri</vt:lpstr>
      <vt:lpstr>Calibri Light</vt:lpstr>
      <vt:lpstr>Office テーマ</vt:lpstr>
      <vt:lpstr>Webexマニュアル （事務局向け）</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タブレット  設定マニュアル  （農業会議向け）</dc:title>
  <dc:creator>佐藤 雄太</dc:creator>
  <cp:lastModifiedBy>佐分 将太</cp:lastModifiedBy>
  <cp:revision>82</cp:revision>
  <cp:lastPrinted>2021-05-18T09:28:33Z</cp:lastPrinted>
  <dcterms:created xsi:type="dcterms:W3CDTF">2021-04-08T11:56:51Z</dcterms:created>
  <dcterms:modified xsi:type="dcterms:W3CDTF">2021-06-17T06:12:53Z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0x010100F1EB1FF79C3FFA4B8816C456A2A32CCF</vt:lpwstr>
  </property>
</Properties>
</file>