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7"/>
  </p:notesMasterIdLst>
  <p:handoutMasterIdLst>
    <p:handoutMasterId r:id="rId18"/>
  </p:handoutMasterIdLst>
  <p:sldIdLst>
    <p:sldId id="256" r:id="rId5"/>
    <p:sldId id="311" r:id="rId6"/>
    <p:sldId id="312" r:id="rId7"/>
    <p:sldId id="313" r:id="rId8"/>
    <p:sldId id="303" r:id="rId9"/>
    <p:sldId id="304" r:id="rId10"/>
    <p:sldId id="305" r:id="rId11"/>
    <p:sldId id="306" r:id="rId12"/>
    <p:sldId id="307" r:id="rId13"/>
    <p:sldId id="308" r:id="rId14"/>
    <p:sldId id="310" r:id="rId15"/>
    <p:sldId id="309" r:id="rId16"/>
  </p:sldIdLst>
  <p:sldSz cx="6858000" cy="9906000" type="A4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9AD680-E26C-45F2-905F-B55520B9B3F2}" v="87" dt="2021-04-16T01:27:38.6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7" d="100"/>
          <a:sy n="77" d="100"/>
        </p:scale>
        <p:origin x="31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佐藤 雄太" userId="4d84583c-af3a-40a3-9994-f86b2a6ed2e4" providerId="ADAL" clId="{8B9AD680-E26C-45F2-905F-B55520B9B3F2}"/>
    <pc:docChg chg="undo custSel addSld delSld modSld sldOrd">
      <pc:chgData name="佐藤 雄太" userId="4d84583c-af3a-40a3-9994-f86b2a6ed2e4" providerId="ADAL" clId="{8B9AD680-E26C-45F2-905F-B55520B9B3F2}" dt="2021-04-16T01:07:26.638" v="6909" actId="47"/>
      <pc:docMkLst>
        <pc:docMk/>
      </pc:docMkLst>
      <pc:sldChg chg="del">
        <pc:chgData name="佐藤 雄太" userId="4d84583c-af3a-40a3-9994-f86b2a6ed2e4" providerId="ADAL" clId="{8B9AD680-E26C-45F2-905F-B55520B9B3F2}" dt="2021-04-14T01:27:36.644" v="3714" actId="2696"/>
        <pc:sldMkLst>
          <pc:docMk/>
          <pc:sldMk cId="3704616352" sldId="257"/>
        </pc:sldMkLst>
      </pc:sldChg>
      <pc:sldChg chg="modSp del mod">
        <pc:chgData name="佐藤 雄太" userId="4d84583c-af3a-40a3-9994-f86b2a6ed2e4" providerId="ADAL" clId="{8B9AD680-E26C-45F2-905F-B55520B9B3F2}" dt="2021-04-16T01:07:26.638" v="6909" actId="47"/>
        <pc:sldMkLst>
          <pc:docMk/>
          <pc:sldMk cId="1017752031" sldId="258"/>
        </pc:sldMkLst>
        <pc:spChg chg="mod">
          <ac:chgData name="佐藤 雄太" userId="4d84583c-af3a-40a3-9994-f86b2a6ed2e4" providerId="ADAL" clId="{8B9AD680-E26C-45F2-905F-B55520B9B3F2}" dt="2021-04-14T01:28:46.442" v="3726" actId="20577"/>
          <ac:spMkLst>
            <pc:docMk/>
            <pc:sldMk cId="1017752031" sldId="258"/>
            <ac:spMk id="2" creationId="{3D6DBD1E-0DF3-40D0-AA8E-7D3D7159A59B}"/>
          </ac:spMkLst>
        </pc:spChg>
      </pc:sldChg>
      <pc:sldChg chg="modSp del mod ord">
        <pc:chgData name="佐藤 雄太" userId="4d84583c-af3a-40a3-9994-f86b2a6ed2e4" providerId="ADAL" clId="{8B9AD680-E26C-45F2-905F-B55520B9B3F2}" dt="2021-04-16T01:07:26.638" v="6909" actId="47"/>
        <pc:sldMkLst>
          <pc:docMk/>
          <pc:sldMk cId="658371932" sldId="259"/>
        </pc:sldMkLst>
        <pc:spChg chg="mod">
          <ac:chgData name="佐藤 雄太" userId="4d84583c-af3a-40a3-9994-f86b2a6ed2e4" providerId="ADAL" clId="{8B9AD680-E26C-45F2-905F-B55520B9B3F2}" dt="2021-04-14T01:28:42.104" v="3722" actId="20577"/>
          <ac:spMkLst>
            <pc:docMk/>
            <pc:sldMk cId="658371932" sldId="259"/>
            <ac:spMk id="2" creationId="{3D6DBD1E-0DF3-40D0-AA8E-7D3D7159A59B}"/>
          </ac:spMkLst>
        </pc:spChg>
      </pc:sldChg>
      <pc:sldChg chg="del">
        <pc:chgData name="佐藤 雄太" userId="4d84583c-af3a-40a3-9994-f86b2a6ed2e4" providerId="ADAL" clId="{8B9AD680-E26C-45F2-905F-B55520B9B3F2}" dt="2021-04-13T12:39:42.347" v="3710" actId="47"/>
        <pc:sldMkLst>
          <pc:docMk/>
          <pc:sldMk cId="4145425795" sldId="260"/>
        </pc:sldMkLst>
      </pc:sldChg>
      <pc:sldChg chg="del">
        <pc:chgData name="佐藤 雄太" userId="4d84583c-af3a-40a3-9994-f86b2a6ed2e4" providerId="ADAL" clId="{8B9AD680-E26C-45F2-905F-B55520B9B3F2}" dt="2021-04-14T01:28:34.563" v="3715" actId="47"/>
        <pc:sldMkLst>
          <pc:docMk/>
          <pc:sldMk cId="1708666786" sldId="261"/>
        </pc:sldMkLst>
      </pc:sldChg>
      <pc:sldChg chg="del">
        <pc:chgData name="佐藤 雄太" userId="4d84583c-af3a-40a3-9994-f86b2a6ed2e4" providerId="ADAL" clId="{8B9AD680-E26C-45F2-905F-B55520B9B3F2}" dt="2021-04-14T01:28:37.243" v="3716" actId="47"/>
        <pc:sldMkLst>
          <pc:docMk/>
          <pc:sldMk cId="885350730" sldId="262"/>
        </pc:sldMkLst>
      </pc:sldChg>
      <pc:sldChg chg="modSp mod">
        <pc:chgData name="佐藤 雄太" userId="4d84583c-af3a-40a3-9994-f86b2a6ed2e4" providerId="ADAL" clId="{8B9AD680-E26C-45F2-905F-B55520B9B3F2}" dt="2021-04-14T10:06:19.950" v="3880" actId="20577"/>
        <pc:sldMkLst>
          <pc:docMk/>
          <pc:sldMk cId="4202249803" sldId="266"/>
        </pc:sldMkLst>
        <pc:spChg chg="mod">
          <ac:chgData name="佐藤 雄太" userId="4d84583c-af3a-40a3-9994-f86b2a6ed2e4" providerId="ADAL" clId="{8B9AD680-E26C-45F2-905F-B55520B9B3F2}" dt="2021-04-14T10:06:19.950" v="3880" actId="20577"/>
          <ac:spMkLst>
            <pc:docMk/>
            <pc:sldMk cId="4202249803" sldId="266"/>
            <ac:spMk id="3" creationId="{3DD6D7C6-F8F0-4BE8-AB11-17F5D846F84F}"/>
          </ac:spMkLst>
        </pc:spChg>
      </pc:sldChg>
      <pc:sldChg chg="addSp delSp modSp mod">
        <pc:chgData name="佐藤 雄太" userId="4d84583c-af3a-40a3-9994-f86b2a6ed2e4" providerId="ADAL" clId="{8B9AD680-E26C-45F2-905F-B55520B9B3F2}" dt="2021-04-13T11:38:47.269" v="249" actId="1076"/>
        <pc:sldMkLst>
          <pc:docMk/>
          <pc:sldMk cId="2423371662" sldId="269"/>
        </pc:sldMkLst>
        <pc:spChg chg="add mod">
          <ac:chgData name="佐藤 雄太" userId="4d84583c-af3a-40a3-9994-f86b2a6ed2e4" providerId="ADAL" clId="{8B9AD680-E26C-45F2-905F-B55520B9B3F2}" dt="2021-04-13T11:36:23.440" v="113" actId="1076"/>
          <ac:spMkLst>
            <pc:docMk/>
            <pc:sldMk cId="2423371662" sldId="269"/>
            <ac:spMk id="6" creationId="{64915B01-0384-4C08-9457-9478AD450A46}"/>
          </ac:spMkLst>
        </pc:spChg>
        <pc:spChg chg="add mod">
          <ac:chgData name="佐藤 雄太" userId="4d84583c-af3a-40a3-9994-f86b2a6ed2e4" providerId="ADAL" clId="{8B9AD680-E26C-45F2-905F-B55520B9B3F2}" dt="2021-04-13T11:38:47.269" v="249" actId="1076"/>
          <ac:spMkLst>
            <pc:docMk/>
            <pc:sldMk cId="2423371662" sldId="269"/>
            <ac:spMk id="13" creationId="{FB7F21E4-C9FF-4885-A039-15F5FCBF51C3}"/>
          </ac:spMkLst>
        </pc:spChg>
        <pc:spChg chg="del">
          <ac:chgData name="佐藤 雄太" userId="4d84583c-af3a-40a3-9994-f86b2a6ed2e4" providerId="ADAL" clId="{8B9AD680-E26C-45F2-905F-B55520B9B3F2}" dt="2021-04-13T11:34:43.847" v="0" actId="478"/>
          <ac:spMkLst>
            <pc:docMk/>
            <pc:sldMk cId="2423371662" sldId="269"/>
            <ac:spMk id="14" creationId="{679609B7-0B1B-4A41-A290-D68BE959C9CF}"/>
          </ac:spMkLst>
        </pc:spChg>
        <pc:picChg chg="mod">
          <ac:chgData name="佐藤 雄太" userId="4d84583c-af3a-40a3-9994-f86b2a6ed2e4" providerId="ADAL" clId="{8B9AD680-E26C-45F2-905F-B55520B9B3F2}" dt="2021-04-13T11:36:14.465" v="112" actId="1076"/>
          <ac:picMkLst>
            <pc:docMk/>
            <pc:sldMk cId="2423371662" sldId="269"/>
            <ac:picMk id="5" creationId="{7023EA47-2A7A-4786-A17C-EE87DDFE0BF1}"/>
          </ac:picMkLst>
        </pc:picChg>
        <pc:picChg chg="add mod">
          <ac:chgData name="佐藤 雄太" userId="4d84583c-af3a-40a3-9994-f86b2a6ed2e4" providerId="ADAL" clId="{8B9AD680-E26C-45F2-905F-B55520B9B3F2}" dt="2021-04-13T11:37:58.498" v="119" actId="1076"/>
          <ac:picMkLst>
            <pc:docMk/>
            <pc:sldMk cId="2423371662" sldId="269"/>
            <ac:picMk id="7" creationId="{790C54EC-C482-4D5C-92AD-42B1B664E95A}"/>
          </ac:picMkLst>
        </pc:picChg>
        <pc:picChg chg="del">
          <ac:chgData name="佐藤 雄太" userId="4d84583c-af3a-40a3-9994-f86b2a6ed2e4" providerId="ADAL" clId="{8B9AD680-E26C-45F2-905F-B55520B9B3F2}" dt="2021-04-13T11:34:43.847" v="0" actId="478"/>
          <ac:picMkLst>
            <pc:docMk/>
            <pc:sldMk cId="2423371662" sldId="269"/>
            <ac:picMk id="2058" creationId="{CE51F951-A84B-47E7-8560-14F6D32CCFED}"/>
          </ac:picMkLst>
        </pc:picChg>
      </pc:sldChg>
      <pc:sldChg chg="addSp delSp modSp add mod">
        <pc:chgData name="佐藤 雄太" userId="4d84583c-af3a-40a3-9994-f86b2a6ed2e4" providerId="ADAL" clId="{8B9AD680-E26C-45F2-905F-B55520B9B3F2}" dt="2021-04-13T11:45:11.002" v="641" actId="1076"/>
        <pc:sldMkLst>
          <pc:docMk/>
          <pc:sldMk cId="2283504794" sldId="270"/>
        </pc:sldMkLst>
        <pc:spChg chg="mod">
          <ac:chgData name="佐藤 雄太" userId="4d84583c-af3a-40a3-9994-f86b2a6ed2e4" providerId="ADAL" clId="{8B9AD680-E26C-45F2-905F-B55520B9B3F2}" dt="2021-04-13T11:38:57.549" v="263" actId="20577"/>
          <ac:spMkLst>
            <pc:docMk/>
            <pc:sldMk cId="2283504794" sldId="270"/>
            <ac:spMk id="2" creationId="{61433B19-2CEC-4882-8AED-08D9594A558F}"/>
          </ac:spMkLst>
        </pc:spChg>
        <pc:spChg chg="mod">
          <ac:chgData name="佐藤 雄太" userId="4d84583c-af3a-40a3-9994-f86b2a6ed2e4" providerId="ADAL" clId="{8B9AD680-E26C-45F2-905F-B55520B9B3F2}" dt="2021-04-13T11:40:37.328" v="360" actId="20577"/>
          <ac:spMkLst>
            <pc:docMk/>
            <pc:sldMk cId="2283504794" sldId="270"/>
            <ac:spMk id="3" creationId="{3DD6D7C6-F8F0-4BE8-AB11-17F5D846F84F}"/>
          </ac:spMkLst>
        </pc:spChg>
        <pc:spChg chg="del mod">
          <ac:chgData name="佐藤 雄太" userId="4d84583c-af3a-40a3-9994-f86b2a6ed2e4" providerId="ADAL" clId="{8B9AD680-E26C-45F2-905F-B55520B9B3F2}" dt="2021-04-13T11:44:10.690" v="627"/>
          <ac:spMkLst>
            <pc:docMk/>
            <pc:sldMk cId="2283504794" sldId="270"/>
            <ac:spMk id="6" creationId="{64915B01-0384-4C08-9457-9478AD450A46}"/>
          </ac:spMkLst>
        </pc:spChg>
        <pc:spChg chg="mod">
          <ac:chgData name="佐藤 雄太" userId="4d84583c-af3a-40a3-9994-f86b2a6ed2e4" providerId="ADAL" clId="{8B9AD680-E26C-45F2-905F-B55520B9B3F2}" dt="2021-04-13T11:44:16.680" v="633" actId="20577"/>
          <ac:spMkLst>
            <pc:docMk/>
            <pc:sldMk cId="2283504794" sldId="270"/>
            <ac:spMk id="9" creationId="{D76AC649-AE11-412A-A5F0-A581C920020F}"/>
          </ac:spMkLst>
        </pc:spChg>
        <pc:spChg chg="mod">
          <ac:chgData name="佐藤 雄太" userId="4d84583c-af3a-40a3-9994-f86b2a6ed2e4" providerId="ADAL" clId="{8B9AD680-E26C-45F2-905F-B55520B9B3F2}" dt="2021-04-13T11:42:33.297" v="507" actId="20577"/>
          <ac:spMkLst>
            <pc:docMk/>
            <pc:sldMk cId="2283504794" sldId="270"/>
            <ac:spMk id="12" creationId="{2267D9F6-A9E9-4284-B01D-5766C174F1AD}"/>
          </ac:spMkLst>
        </pc:spChg>
        <pc:picChg chg="del">
          <ac:chgData name="佐藤 雄太" userId="4d84583c-af3a-40a3-9994-f86b2a6ed2e4" providerId="ADAL" clId="{8B9AD680-E26C-45F2-905F-B55520B9B3F2}" dt="2021-04-13T11:41:17.794" v="361" actId="478"/>
          <ac:picMkLst>
            <pc:docMk/>
            <pc:sldMk cId="2283504794" sldId="270"/>
            <ac:picMk id="4" creationId="{95C37907-5D29-43F7-A6C5-8D6FC69BBA19}"/>
          </ac:picMkLst>
        </pc:picChg>
        <pc:picChg chg="del">
          <ac:chgData name="佐藤 雄太" userId="4d84583c-af3a-40a3-9994-f86b2a6ed2e4" providerId="ADAL" clId="{8B9AD680-E26C-45F2-905F-B55520B9B3F2}" dt="2021-04-13T11:42:42.326" v="508" actId="478"/>
          <ac:picMkLst>
            <pc:docMk/>
            <pc:sldMk cId="2283504794" sldId="270"/>
            <ac:picMk id="5" creationId="{7023EA47-2A7A-4786-A17C-EE87DDFE0BF1}"/>
          </ac:picMkLst>
        </pc:picChg>
        <pc:picChg chg="del">
          <ac:chgData name="佐藤 雄太" userId="4d84583c-af3a-40a3-9994-f86b2a6ed2e4" providerId="ADAL" clId="{8B9AD680-E26C-45F2-905F-B55520B9B3F2}" dt="2021-04-13T11:44:36.870" v="634" actId="478"/>
          <ac:picMkLst>
            <pc:docMk/>
            <pc:sldMk cId="2283504794" sldId="270"/>
            <ac:picMk id="7" creationId="{790C54EC-C482-4D5C-92AD-42B1B664E95A}"/>
          </ac:picMkLst>
        </pc:picChg>
        <pc:picChg chg="add mod modCrop">
          <ac:chgData name="佐藤 雄太" userId="4d84583c-af3a-40a3-9994-f86b2a6ed2e4" providerId="ADAL" clId="{8B9AD680-E26C-45F2-905F-B55520B9B3F2}" dt="2021-04-13T11:40:06.269" v="275" actId="1076"/>
          <ac:picMkLst>
            <pc:docMk/>
            <pc:sldMk cId="2283504794" sldId="270"/>
            <ac:picMk id="8" creationId="{CE417084-636B-421A-AA39-D63135708EF1}"/>
          </ac:picMkLst>
        </pc:picChg>
        <pc:picChg chg="add mod modCrop">
          <ac:chgData name="佐藤 雄太" userId="4d84583c-af3a-40a3-9994-f86b2a6ed2e4" providerId="ADAL" clId="{8B9AD680-E26C-45F2-905F-B55520B9B3F2}" dt="2021-04-13T11:41:47.556" v="369" actId="1076"/>
          <ac:picMkLst>
            <pc:docMk/>
            <pc:sldMk cId="2283504794" sldId="270"/>
            <ac:picMk id="10" creationId="{93877195-8A9B-4E5F-AF74-96D9BACFF52C}"/>
          </ac:picMkLst>
        </pc:picChg>
        <pc:picChg chg="add del mod">
          <ac:chgData name="佐藤 雄太" userId="4d84583c-af3a-40a3-9994-f86b2a6ed2e4" providerId="ADAL" clId="{8B9AD680-E26C-45F2-905F-B55520B9B3F2}" dt="2021-04-13T11:42:46.993" v="511" actId="478"/>
          <ac:picMkLst>
            <pc:docMk/>
            <pc:sldMk cId="2283504794" sldId="270"/>
            <ac:picMk id="11" creationId="{4ABF5779-F66A-4EFE-9972-372251594265}"/>
          </ac:picMkLst>
        </pc:picChg>
        <pc:picChg chg="add mod modCrop">
          <ac:chgData name="佐藤 雄太" userId="4d84583c-af3a-40a3-9994-f86b2a6ed2e4" providerId="ADAL" clId="{8B9AD680-E26C-45F2-905F-B55520B9B3F2}" dt="2021-04-13T11:44:10.438" v="625" actId="1076"/>
          <ac:picMkLst>
            <pc:docMk/>
            <pc:sldMk cId="2283504794" sldId="270"/>
            <ac:picMk id="14" creationId="{A84A2D60-B6AB-452B-8465-9A189A1F6F0B}"/>
          </ac:picMkLst>
        </pc:picChg>
        <pc:picChg chg="add mod modCrop">
          <ac:chgData name="佐藤 雄太" userId="4d84583c-af3a-40a3-9994-f86b2a6ed2e4" providerId="ADAL" clId="{8B9AD680-E26C-45F2-905F-B55520B9B3F2}" dt="2021-04-13T11:45:11.002" v="641" actId="1076"/>
          <ac:picMkLst>
            <pc:docMk/>
            <pc:sldMk cId="2283504794" sldId="270"/>
            <ac:picMk id="15" creationId="{D3FD23E9-2EC3-4E45-8874-A03EA51699A7}"/>
          </ac:picMkLst>
        </pc:picChg>
        <pc:picChg chg="del">
          <ac:chgData name="佐藤 雄太" userId="4d84583c-af3a-40a3-9994-f86b2a6ed2e4" providerId="ADAL" clId="{8B9AD680-E26C-45F2-905F-B55520B9B3F2}" dt="2021-04-13T11:39:33.138" v="266" actId="478"/>
          <ac:picMkLst>
            <pc:docMk/>
            <pc:sldMk cId="2283504794" sldId="270"/>
            <ac:picMk id="1026" creationId="{E6857C94-74AB-421E-97D0-E93F8898FAC4}"/>
          </ac:picMkLst>
        </pc:picChg>
      </pc:sldChg>
      <pc:sldChg chg="add del">
        <pc:chgData name="佐藤 雄太" userId="4d84583c-af3a-40a3-9994-f86b2a6ed2e4" providerId="ADAL" clId="{8B9AD680-E26C-45F2-905F-B55520B9B3F2}" dt="2021-04-13T11:39:31.354" v="265" actId="2890"/>
        <pc:sldMkLst>
          <pc:docMk/>
          <pc:sldMk cId="1928074143" sldId="271"/>
        </pc:sldMkLst>
      </pc:sldChg>
      <pc:sldChg chg="addSp delSp modSp add mod">
        <pc:chgData name="佐藤 雄太" userId="4d84583c-af3a-40a3-9994-f86b2a6ed2e4" providerId="ADAL" clId="{8B9AD680-E26C-45F2-905F-B55520B9B3F2}" dt="2021-04-16T01:01:51.895" v="6712" actId="20577"/>
        <pc:sldMkLst>
          <pc:docMk/>
          <pc:sldMk cId="2305002474" sldId="271"/>
        </pc:sldMkLst>
        <pc:spChg chg="mod">
          <ac:chgData name="佐藤 雄太" userId="4d84583c-af3a-40a3-9994-f86b2a6ed2e4" providerId="ADAL" clId="{8B9AD680-E26C-45F2-905F-B55520B9B3F2}" dt="2021-04-16T01:01:51.895" v="6712" actId="20577"/>
          <ac:spMkLst>
            <pc:docMk/>
            <pc:sldMk cId="2305002474" sldId="271"/>
            <ac:spMk id="2" creationId="{61433B19-2CEC-4882-8AED-08D9594A558F}"/>
          </ac:spMkLst>
        </pc:spChg>
        <pc:spChg chg="del mod">
          <ac:chgData name="佐藤 雄太" userId="4d84583c-af3a-40a3-9994-f86b2a6ed2e4" providerId="ADAL" clId="{8B9AD680-E26C-45F2-905F-B55520B9B3F2}" dt="2021-04-13T12:04:53.948" v="1975" actId="478"/>
          <ac:spMkLst>
            <pc:docMk/>
            <pc:sldMk cId="2305002474" sldId="271"/>
            <ac:spMk id="3" creationId="{3DD6D7C6-F8F0-4BE8-AB11-17F5D846F84F}"/>
          </ac:spMkLst>
        </pc:spChg>
        <pc:spChg chg="add mod">
          <ac:chgData name="佐藤 雄太" userId="4d84583c-af3a-40a3-9994-f86b2a6ed2e4" providerId="ADAL" clId="{8B9AD680-E26C-45F2-905F-B55520B9B3F2}" dt="2021-04-16T01:01:21.478" v="6669" actId="478"/>
          <ac:spMkLst>
            <pc:docMk/>
            <pc:sldMk cId="2305002474" sldId="271"/>
            <ac:spMk id="4" creationId="{77F9D3FE-75D5-4CCA-A857-DE93E5B76987}"/>
          </ac:spMkLst>
        </pc:spChg>
        <pc:spChg chg="add mod">
          <ac:chgData name="佐藤 雄太" userId="4d84583c-af3a-40a3-9994-f86b2a6ed2e4" providerId="ADAL" clId="{8B9AD680-E26C-45F2-905F-B55520B9B3F2}" dt="2021-04-13T12:05:28.895" v="1985" actId="1076"/>
          <ac:spMkLst>
            <pc:docMk/>
            <pc:sldMk cId="2305002474" sldId="271"/>
            <ac:spMk id="6" creationId="{8E16467A-7225-4A98-A235-D1D16DC12C8E}"/>
          </ac:spMkLst>
        </pc:spChg>
        <pc:spChg chg="add mod">
          <ac:chgData name="佐藤 雄太" userId="4d84583c-af3a-40a3-9994-f86b2a6ed2e4" providerId="ADAL" clId="{8B9AD680-E26C-45F2-905F-B55520B9B3F2}" dt="2021-04-13T12:06:28.835" v="2108" actId="1076"/>
          <ac:spMkLst>
            <pc:docMk/>
            <pc:sldMk cId="2305002474" sldId="271"/>
            <ac:spMk id="8" creationId="{205200B9-FA65-4D78-8ACC-3678DBC9C87C}"/>
          </ac:spMkLst>
        </pc:spChg>
        <pc:spChg chg="add mod">
          <ac:chgData name="佐藤 雄太" userId="4d84583c-af3a-40a3-9994-f86b2a6ed2e4" providerId="ADAL" clId="{8B9AD680-E26C-45F2-905F-B55520B9B3F2}" dt="2021-04-13T12:05:34.718" v="1988" actId="1076"/>
          <ac:spMkLst>
            <pc:docMk/>
            <pc:sldMk cId="2305002474" sldId="271"/>
            <ac:spMk id="10" creationId="{2762253F-ABFD-4372-B336-9E43DC79D3DB}"/>
          </ac:spMkLst>
        </pc:spChg>
        <pc:spChg chg="add del mod">
          <ac:chgData name="佐藤 雄太" userId="4d84583c-af3a-40a3-9994-f86b2a6ed2e4" providerId="ADAL" clId="{8B9AD680-E26C-45F2-905F-B55520B9B3F2}" dt="2021-04-16T01:01:21.478" v="6669" actId="478"/>
          <ac:spMkLst>
            <pc:docMk/>
            <pc:sldMk cId="2305002474" sldId="271"/>
            <ac:spMk id="12" creationId="{936972F5-2B32-4C9E-A109-78CACF3BE11B}"/>
          </ac:spMkLst>
        </pc:spChg>
        <pc:spChg chg="add del">
          <ac:chgData name="佐藤 雄太" userId="4d84583c-af3a-40a3-9994-f86b2a6ed2e4" providerId="ADAL" clId="{8B9AD680-E26C-45F2-905F-B55520B9B3F2}" dt="2021-04-13T12:04:27.682" v="1935" actId="22"/>
          <ac:spMkLst>
            <pc:docMk/>
            <pc:sldMk cId="2305002474" sldId="271"/>
            <ac:spMk id="12" creationId="{DFA7B10C-C3CF-462B-BA41-6764BA44ACF2}"/>
          </ac:spMkLst>
        </pc:spChg>
        <pc:spChg chg="add del mod">
          <ac:chgData name="佐藤 雄太" userId="4d84583c-af3a-40a3-9994-f86b2a6ed2e4" providerId="ADAL" clId="{8B9AD680-E26C-45F2-905F-B55520B9B3F2}" dt="2021-04-13T12:04:56.789" v="1976" actId="478"/>
          <ac:spMkLst>
            <pc:docMk/>
            <pc:sldMk cId="2305002474" sldId="271"/>
            <ac:spMk id="14" creationId="{C4A92C15-3DFA-4634-8C09-3E45931231D7}"/>
          </ac:spMkLst>
        </pc:spChg>
        <pc:spChg chg="add mod">
          <ac:chgData name="佐藤 雄太" userId="4d84583c-af3a-40a3-9994-f86b2a6ed2e4" providerId="ADAL" clId="{8B9AD680-E26C-45F2-905F-B55520B9B3F2}" dt="2021-04-13T12:06:14.646" v="2103" actId="1076"/>
          <ac:spMkLst>
            <pc:docMk/>
            <pc:sldMk cId="2305002474" sldId="271"/>
            <ac:spMk id="15" creationId="{88142920-9770-4DE4-A98F-5F7EB4503390}"/>
          </ac:spMkLst>
        </pc:spChg>
        <pc:spChg chg="add mod">
          <ac:chgData name="佐藤 雄太" userId="4d84583c-af3a-40a3-9994-f86b2a6ed2e4" providerId="ADAL" clId="{8B9AD680-E26C-45F2-905F-B55520B9B3F2}" dt="2021-04-13T12:07:40.014" v="2238" actId="20577"/>
          <ac:spMkLst>
            <pc:docMk/>
            <pc:sldMk cId="2305002474" sldId="271"/>
            <ac:spMk id="17" creationId="{83FAE93C-24AC-4B3C-BA28-B78AAA1258A5}"/>
          </ac:spMkLst>
        </pc:spChg>
        <pc:picChg chg="add del mod">
          <ac:chgData name="佐藤 雄太" userId="4d84583c-af3a-40a3-9994-f86b2a6ed2e4" providerId="ADAL" clId="{8B9AD680-E26C-45F2-905F-B55520B9B3F2}" dt="2021-04-13T11:58:28.764" v="1807" actId="478"/>
          <ac:picMkLst>
            <pc:docMk/>
            <pc:sldMk cId="2305002474" sldId="271"/>
            <ac:picMk id="4" creationId="{1E33D894-1AE9-46CD-934A-E9DF132FE0D3}"/>
          </ac:picMkLst>
        </pc:picChg>
        <pc:picChg chg="add mod modCrop">
          <ac:chgData name="佐藤 雄太" userId="4d84583c-af3a-40a3-9994-f86b2a6ed2e4" providerId="ADAL" clId="{8B9AD680-E26C-45F2-905F-B55520B9B3F2}" dt="2021-04-13T12:05:31.438" v="1986" actId="1076"/>
          <ac:picMkLst>
            <pc:docMk/>
            <pc:sldMk cId="2305002474" sldId="271"/>
            <ac:picMk id="5" creationId="{A2A97B76-8591-43DE-A17E-C665631D3F50}"/>
          </ac:picMkLst>
        </pc:picChg>
        <pc:picChg chg="add mod modCrop">
          <ac:chgData name="佐藤 雄太" userId="4d84583c-af3a-40a3-9994-f86b2a6ed2e4" providerId="ADAL" clId="{8B9AD680-E26C-45F2-905F-B55520B9B3F2}" dt="2021-04-13T12:06:25.657" v="2107" actId="1076"/>
          <ac:picMkLst>
            <pc:docMk/>
            <pc:sldMk cId="2305002474" sldId="271"/>
            <ac:picMk id="7" creationId="{0F95E8AC-1674-4AB1-9D47-BC0E78082096}"/>
          </ac:picMkLst>
        </pc:picChg>
        <pc:picChg chg="add mod modCrop">
          <ac:chgData name="佐藤 雄太" userId="4d84583c-af3a-40a3-9994-f86b2a6ed2e4" providerId="ADAL" clId="{8B9AD680-E26C-45F2-905F-B55520B9B3F2}" dt="2021-04-13T12:06:12.687" v="2102" actId="1076"/>
          <ac:picMkLst>
            <pc:docMk/>
            <pc:sldMk cId="2305002474" sldId="271"/>
            <ac:picMk id="9" creationId="{11B18402-5931-47E1-9FF4-95B42378DBB9}"/>
          </ac:picMkLst>
        </pc:picChg>
        <pc:picChg chg="add mod modCrop">
          <ac:chgData name="佐藤 雄太" userId="4d84583c-af3a-40a3-9994-f86b2a6ed2e4" providerId="ADAL" clId="{8B9AD680-E26C-45F2-905F-B55520B9B3F2}" dt="2021-04-13T12:07:04.546" v="2114" actId="1076"/>
          <ac:picMkLst>
            <pc:docMk/>
            <pc:sldMk cId="2305002474" sldId="271"/>
            <ac:picMk id="16" creationId="{D5973750-C7E1-4555-A061-8AEC5AFCDBCF}"/>
          </ac:picMkLst>
        </pc:picChg>
      </pc:sldChg>
      <pc:sldChg chg="modSp add mod ord">
        <pc:chgData name="佐藤 雄太" userId="4d84583c-af3a-40a3-9994-f86b2a6ed2e4" providerId="ADAL" clId="{8B9AD680-E26C-45F2-905F-B55520B9B3F2}" dt="2021-04-16T01:02:30.003" v="6725" actId="20577"/>
        <pc:sldMkLst>
          <pc:docMk/>
          <pc:sldMk cId="2890803495" sldId="272"/>
        </pc:sldMkLst>
        <pc:spChg chg="mod">
          <ac:chgData name="佐藤 雄太" userId="4d84583c-af3a-40a3-9994-f86b2a6ed2e4" providerId="ADAL" clId="{8B9AD680-E26C-45F2-905F-B55520B9B3F2}" dt="2021-04-16T01:02:30.003" v="6725" actId="20577"/>
          <ac:spMkLst>
            <pc:docMk/>
            <pc:sldMk cId="2890803495" sldId="272"/>
            <ac:spMk id="2" creationId="{61433B19-2CEC-4882-8AED-08D9594A558F}"/>
          </ac:spMkLst>
        </pc:spChg>
        <pc:spChg chg="mod">
          <ac:chgData name="佐藤 雄太" userId="4d84583c-af3a-40a3-9994-f86b2a6ed2e4" providerId="ADAL" clId="{8B9AD680-E26C-45F2-905F-B55520B9B3F2}" dt="2021-04-16T01:00:44.744" v="6663" actId="14100"/>
          <ac:spMkLst>
            <pc:docMk/>
            <pc:sldMk cId="2890803495" sldId="272"/>
            <ac:spMk id="3" creationId="{3DD6D7C6-F8F0-4BE8-AB11-17F5D846F84F}"/>
          </ac:spMkLst>
        </pc:spChg>
      </pc:sldChg>
      <pc:sldChg chg="addSp delSp modSp add mod">
        <pc:chgData name="佐藤 雄太" userId="4d84583c-af3a-40a3-9994-f86b2a6ed2e4" providerId="ADAL" clId="{8B9AD680-E26C-45F2-905F-B55520B9B3F2}" dt="2021-04-16T01:02:09.414" v="6717" actId="20577"/>
        <pc:sldMkLst>
          <pc:docMk/>
          <pc:sldMk cId="3548729635" sldId="273"/>
        </pc:sldMkLst>
        <pc:spChg chg="mod">
          <ac:chgData name="佐藤 雄太" userId="4d84583c-af3a-40a3-9994-f86b2a6ed2e4" providerId="ADAL" clId="{8B9AD680-E26C-45F2-905F-B55520B9B3F2}" dt="2021-04-16T01:02:09.414" v="6717" actId="20577"/>
          <ac:spMkLst>
            <pc:docMk/>
            <pc:sldMk cId="3548729635" sldId="273"/>
            <ac:spMk id="2" creationId="{61433B19-2CEC-4882-8AED-08D9594A558F}"/>
          </ac:spMkLst>
        </pc:spChg>
        <pc:spChg chg="mod">
          <ac:chgData name="佐藤 雄太" userId="4d84583c-af3a-40a3-9994-f86b2a6ed2e4" providerId="ADAL" clId="{8B9AD680-E26C-45F2-905F-B55520B9B3F2}" dt="2021-04-13T12:18:27.624" v="3528" actId="1076"/>
          <ac:spMkLst>
            <pc:docMk/>
            <pc:sldMk cId="3548729635" sldId="273"/>
            <ac:spMk id="6" creationId="{8E16467A-7225-4A98-A235-D1D16DC12C8E}"/>
          </ac:spMkLst>
        </pc:spChg>
        <pc:spChg chg="mod">
          <ac:chgData name="佐藤 雄太" userId="4d84583c-af3a-40a3-9994-f86b2a6ed2e4" providerId="ADAL" clId="{8B9AD680-E26C-45F2-905F-B55520B9B3F2}" dt="2021-04-13T12:26:30.864" v="3540" actId="6549"/>
          <ac:spMkLst>
            <pc:docMk/>
            <pc:sldMk cId="3548729635" sldId="273"/>
            <ac:spMk id="8" creationId="{205200B9-FA65-4D78-8ACC-3678DBC9C87C}"/>
          </ac:spMkLst>
        </pc:spChg>
        <pc:spChg chg="mod">
          <ac:chgData name="佐藤 雄太" userId="4d84583c-af3a-40a3-9994-f86b2a6ed2e4" providerId="ADAL" clId="{8B9AD680-E26C-45F2-905F-B55520B9B3F2}" dt="2021-04-13T12:33:46.317" v="3610" actId="20577"/>
          <ac:spMkLst>
            <pc:docMk/>
            <pc:sldMk cId="3548729635" sldId="273"/>
            <ac:spMk id="10" creationId="{2762253F-ABFD-4372-B336-9E43DC79D3DB}"/>
          </ac:spMkLst>
        </pc:spChg>
        <pc:spChg chg="del mod">
          <ac:chgData name="佐藤 雄太" userId="4d84583c-af3a-40a3-9994-f86b2a6ed2e4" providerId="ADAL" clId="{8B9AD680-E26C-45F2-905F-B55520B9B3F2}" dt="2021-04-16T01:00:54.619" v="6664" actId="478"/>
          <ac:spMkLst>
            <pc:docMk/>
            <pc:sldMk cId="3548729635" sldId="273"/>
            <ac:spMk id="15" creationId="{88142920-9770-4DE4-A98F-5F7EB4503390}"/>
          </ac:spMkLst>
        </pc:spChg>
        <pc:spChg chg="mod">
          <ac:chgData name="佐藤 雄太" userId="4d84583c-af3a-40a3-9994-f86b2a6ed2e4" providerId="ADAL" clId="{8B9AD680-E26C-45F2-905F-B55520B9B3F2}" dt="2021-04-13T12:34:06.613" v="3628" actId="20577"/>
          <ac:spMkLst>
            <pc:docMk/>
            <pc:sldMk cId="3548729635" sldId="273"/>
            <ac:spMk id="17" creationId="{83FAE93C-24AC-4B3C-BA28-B78AAA1258A5}"/>
          </ac:spMkLst>
        </pc:spChg>
        <pc:picChg chg="add mod modCrop">
          <ac:chgData name="佐藤 雄太" userId="4d84583c-af3a-40a3-9994-f86b2a6ed2e4" providerId="ADAL" clId="{8B9AD680-E26C-45F2-905F-B55520B9B3F2}" dt="2021-04-13T12:17:17.917" v="3382" actId="1076"/>
          <ac:picMkLst>
            <pc:docMk/>
            <pc:sldMk cId="3548729635" sldId="273"/>
            <ac:picMk id="3" creationId="{D7FF2DE4-69E7-466A-AB11-C0953D93BE08}"/>
          </ac:picMkLst>
        </pc:picChg>
        <pc:picChg chg="add mod modCrop">
          <ac:chgData name="佐藤 雄太" userId="4d84583c-af3a-40a3-9994-f86b2a6ed2e4" providerId="ADAL" clId="{8B9AD680-E26C-45F2-905F-B55520B9B3F2}" dt="2021-04-13T12:26:09.757" v="3536" actId="1076"/>
          <ac:picMkLst>
            <pc:docMk/>
            <pc:sldMk cId="3548729635" sldId="273"/>
            <ac:picMk id="4" creationId="{3C455AEF-8B43-4804-8A77-FEAEE074641B}"/>
          </ac:picMkLst>
        </pc:picChg>
        <pc:picChg chg="del">
          <ac:chgData name="佐藤 雄太" userId="4d84583c-af3a-40a3-9994-f86b2a6ed2e4" providerId="ADAL" clId="{8B9AD680-E26C-45F2-905F-B55520B9B3F2}" dt="2021-04-13T12:16:52.876" v="3375" actId="478"/>
          <ac:picMkLst>
            <pc:docMk/>
            <pc:sldMk cId="3548729635" sldId="273"/>
            <ac:picMk id="5" creationId="{A2A97B76-8591-43DE-A17E-C665631D3F50}"/>
          </ac:picMkLst>
        </pc:picChg>
        <pc:picChg chg="del">
          <ac:chgData name="佐藤 雄太" userId="4d84583c-af3a-40a3-9994-f86b2a6ed2e4" providerId="ADAL" clId="{8B9AD680-E26C-45F2-905F-B55520B9B3F2}" dt="2021-04-13T12:18:53.723" v="3529" actId="478"/>
          <ac:picMkLst>
            <pc:docMk/>
            <pc:sldMk cId="3548729635" sldId="273"/>
            <ac:picMk id="7" creationId="{0F95E8AC-1674-4AB1-9D47-BC0E78082096}"/>
          </ac:picMkLst>
        </pc:picChg>
        <pc:picChg chg="del mod">
          <ac:chgData name="佐藤 雄太" userId="4d84583c-af3a-40a3-9994-f86b2a6ed2e4" providerId="ADAL" clId="{8B9AD680-E26C-45F2-905F-B55520B9B3F2}" dt="2021-04-13T12:31:35.682" v="3578" actId="478"/>
          <ac:picMkLst>
            <pc:docMk/>
            <pc:sldMk cId="3548729635" sldId="273"/>
            <ac:picMk id="9" creationId="{11B18402-5931-47E1-9FF4-95B42378DBB9}"/>
          </ac:picMkLst>
        </pc:picChg>
        <pc:picChg chg="add mod modCrop">
          <ac:chgData name="佐藤 雄太" userId="4d84583c-af3a-40a3-9994-f86b2a6ed2e4" providerId="ADAL" clId="{8B9AD680-E26C-45F2-905F-B55520B9B3F2}" dt="2021-04-13T12:32:13.803" v="3584" actId="1076"/>
          <ac:picMkLst>
            <pc:docMk/>
            <pc:sldMk cId="3548729635" sldId="273"/>
            <ac:picMk id="11" creationId="{BBD6522C-8265-4FDD-BD70-52F7BD505A98}"/>
          </ac:picMkLst>
        </pc:picChg>
        <pc:picChg chg="add mod modCrop">
          <ac:chgData name="佐藤 雄太" userId="4d84583c-af3a-40a3-9994-f86b2a6ed2e4" providerId="ADAL" clId="{8B9AD680-E26C-45F2-905F-B55520B9B3F2}" dt="2021-04-13T12:34:10.111" v="3629" actId="1076"/>
          <ac:picMkLst>
            <pc:docMk/>
            <pc:sldMk cId="3548729635" sldId="273"/>
            <ac:picMk id="12" creationId="{4A336E14-8759-4F3A-8C8F-21125984853F}"/>
          </ac:picMkLst>
        </pc:picChg>
        <pc:picChg chg="del mod">
          <ac:chgData name="佐藤 雄太" userId="4d84583c-af3a-40a3-9994-f86b2a6ed2e4" providerId="ADAL" clId="{8B9AD680-E26C-45F2-905F-B55520B9B3F2}" dt="2021-04-13T12:32:21.813" v="3587" actId="478"/>
          <ac:picMkLst>
            <pc:docMk/>
            <pc:sldMk cId="3548729635" sldId="273"/>
            <ac:picMk id="16" creationId="{D5973750-C7E1-4555-A061-8AEC5AFCDBCF}"/>
          </ac:picMkLst>
        </pc:picChg>
      </pc:sldChg>
      <pc:sldChg chg="addSp delSp modSp add mod">
        <pc:chgData name="佐藤 雄太" userId="4d84583c-af3a-40a3-9994-f86b2a6ed2e4" providerId="ADAL" clId="{8B9AD680-E26C-45F2-905F-B55520B9B3F2}" dt="2021-04-16T01:02:17.736" v="6722" actId="20577"/>
        <pc:sldMkLst>
          <pc:docMk/>
          <pc:sldMk cId="1915260190" sldId="274"/>
        </pc:sldMkLst>
        <pc:spChg chg="mod">
          <ac:chgData name="佐藤 雄太" userId="4d84583c-af3a-40a3-9994-f86b2a6ed2e4" providerId="ADAL" clId="{8B9AD680-E26C-45F2-905F-B55520B9B3F2}" dt="2021-04-16T01:02:17.736" v="6722" actId="20577"/>
          <ac:spMkLst>
            <pc:docMk/>
            <pc:sldMk cId="1915260190" sldId="274"/>
            <ac:spMk id="2" creationId="{61433B19-2CEC-4882-8AED-08D9594A558F}"/>
          </ac:spMkLst>
        </pc:spChg>
        <pc:spChg chg="mod">
          <ac:chgData name="佐藤 雄太" userId="4d84583c-af3a-40a3-9994-f86b2a6ed2e4" providerId="ADAL" clId="{8B9AD680-E26C-45F2-905F-B55520B9B3F2}" dt="2021-04-13T12:35:45.548" v="3657" actId="20577"/>
          <ac:spMkLst>
            <pc:docMk/>
            <pc:sldMk cId="1915260190" sldId="274"/>
            <ac:spMk id="6" creationId="{8E16467A-7225-4A98-A235-D1D16DC12C8E}"/>
          </ac:spMkLst>
        </pc:spChg>
        <pc:spChg chg="mod">
          <ac:chgData name="佐藤 雄太" userId="4d84583c-af3a-40a3-9994-f86b2a6ed2e4" providerId="ADAL" clId="{8B9AD680-E26C-45F2-905F-B55520B9B3F2}" dt="2021-04-13T12:36:21.017" v="3692" actId="20577"/>
          <ac:spMkLst>
            <pc:docMk/>
            <pc:sldMk cId="1915260190" sldId="274"/>
            <ac:spMk id="8" creationId="{205200B9-FA65-4D78-8ACC-3678DBC9C87C}"/>
          </ac:spMkLst>
        </pc:spChg>
        <pc:spChg chg="del mod">
          <ac:chgData name="佐藤 雄太" userId="4d84583c-af3a-40a3-9994-f86b2a6ed2e4" providerId="ADAL" clId="{8B9AD680-E26C-45F2-905F-B55520B9B3F2}" dt="2021-04-13T12:38:33.993" v="3707" actId="478"/>
          <ac:spMkLst>
            <pc:docMk/>
            <pc:sldMk cId="1915260190" sldId="274"/>
            <ac:spMk id="10" creationId="{2762253F-ABFD-4372-B336-9E43DC79D3DB}"/>
          </ac:spMkLst>
        </pc:spChg>
        <pc:spChg chg="del">
          <ac:chgData name="佐藤 雄太" userId="4d84583c-af3a-40a3-9994-f86b2a6ed2e4" providerId="ADAL" clId="{8B9AD680-E26C-45F2-905F-B55520B9B3F2}" dt="2021-04-13T12:38:33.993" v="3707" actId="478"/>
          <ac:spMkLst>
            <pc:docMk/>
            <pc:sldMk cId="1915260190" sldId="274"/>
            <ac:spMk id="15" creationId="{88142920-9770-4DE4-A98F-5F7EB4503390}"/>
          </ac:spMkLst>
        </pc:spChg>
        <pc:spChg chg="del">
          <ac:chgData name="佐藤 雄太" userId="4d84583c-af3a-40a3-9994-f86b2a6ed2e4" providerId="ADAL" clId="{8B9AD680-E26C-45F2-905F-B55520B9B3F2}" dt="2021-04-13T12:38:33.993" v="3707" actId="478"/>
          <ac:spMkLst>
            <pc:docMk/>
            <pc:sldMk cId="1915260190" sldId="274"/>
            <ac:spMk id="17" creationId="{83FAE93C-24AC-4B3C-BA28-B78AAA1258A5}"/>
          </ac:spMkLst>
        </pc:spChg>
        <pc:picChg chg="del">
          <ac:chgData name="佐藤 雄太" userId="4d84583c-af3a-40a3-9994-f86b2a6ed2e4" providerId="ADAL" clId="{8B9AD680-E26C-45F2-905F-B55520B9B3F2}" dt="2021-04-13T12:34:43.937" v="3635" actId="478"/>
          <ac:picMkLst>
            <pc:docMk/>
            <pc:sldMk cId="1915260190" sldId="274"/>
            <ac:picMk id="3" creationId="{D7FF2DE4-69E7-466A-AB11-C0953D93BE08}"/>
          </ac:picMkLst>
        </pc:picChg>
        <pc:picChg chg="del">
          <ac:chgData name="佐藤 雄太" userId="4d84583c-af3a-40a3-9994-f86b2a6ed2e4" providerId="ADAL" clId="{8B9AD680-E26C-45F2-905F-B55520B9B3F2}" dt="2021-04-13T12:36:42.151" v="3693" actId="478"/>
          <ac:picMkLst>
            <pc:docMk/>
            <pc:sldMk cId="1915260190" sldId="274"/>
            <ac:picMk id="4" creationId="{3C455AEF-8B43-4804-8A77-FEAEE074641B}"/>
          </ac:picMkLst>
        </pc:picChg>
        <pc:picChg chg="add mod modCrop">
          <ac:chgData name="佐藤 雄太" userId="4d84583c-af3a-40a3-9994-f86b2a6ed2e4" providerId="ADAL" clId="{8B9AD680-E26C-45F2-905F-B55520B9B3F2}" dt="2021-04-13T12:35:12.435" v="3640" actId="1076"/>
          <ac:picMkLst>
            <pc:docMk/>
            <pc:sldMk cId="1915260190" sldId="274"/>
            <ac:picMk id="5" creationId="{25824AF1-3A0D-4565-AB74-51BD069A1D63}"/>
          </ac:picMkLst>
        </pc:picChg>
        <pc:picChg chg="add mod modCrop">
          <ac:chgData name="佐藤 雄太" userId="4d84583c-af3a-40a3-9994-f86b2a6ed2e4" providerId="ADAL" clId="{8B9AD680-E26C-45F2-905F-B55520B9B3F2}" dt="2021-04-13T12:37:08.689" v="3698" actId="1076"/>
          <ac:picMkLst>
            <pc:docMk/>
            <pc:sldMk cId="1915260190" sldId="274"/>
            <ac:picMk id="7" creationId="{96D4F7EB-DA35-459E-8008-9D8B0F6E8D3E}"/>
          </ac:picMkLst>
        </pc:picChg>
        <pc:picChg chg="add del mod modCrop">
          <ac:chgData name="佐藤 雄太" userId="4d84583c-af3a-40a3-9994-f86b2a6ed2e4" providerId="ADAL" clId="{8B9AD680-E26C-45F2-905F-B55520B9B3F2}" dt="2021-04-13T12:38:33.993" v="3707" actId="478"/>
          <ac:picMkLst>
            <pc:docMk/>
            <pc:sldMk cId="1915260190" sldId="274"/>
            <ac:picMk id="9" creationId="{6C77F18D-D585-4406-A4A6-5654D4B81E4C}"/>
          </ac:picMkLst>
        </pc:picChg>
        <pc:picChg chg="del">
          <ac:chgData name="佐藤 雄太" userId="4d84583c-af3a-40a3-9994-f86b2a6ed2e4" providerId="ADAL" clId="{8B9AD680-E26C-45F2-905F-B55520B9B3F2}" dt="2021-04-13T12:37:34.755" v="3699" actId="478"/>
          <ac:picMkLst>
            <pc:docMk/>
            <pc:sldMk cId="1915260190" sldId="274"/>
            <ac:picMk id="11" creationId="{BBD6522C-8265-4FDD-BD70-52F7BD505A98}"/>
          </ac:picMkLst>
        </pc:picChg>
        <pc:picChg chg="del">
          <ac:chgData name="佐藤 雄太" userId="4d84583c-af3a-40a3-9994-f86b2a6ed2e4" providerId="ADAL" clId="{8B9AD680-E26C-45F2-905F-B55520B9B3F2}" dt="2021-04-13T12:38:33.993" v="3707" actId="478"/>
          <ac:picMkLst>
            <pc:docMk/>
            <pc:sldMk cId="1915260190" sldId="274"/>
            <ac:picMk id="12" creationId="{4A336E14-8759-4F3A-8C8F-21125984853F}"/>
          </ac:picMkLst>
        </pc:picChg>
      </pc:sldChg>
      <pc:sldChg chg="new">
        <pc:chgData name="佐藤 雄太" userId="4d84583c-af3a-40a3-9994-f86b2a6ed2e4" providerId="ADAL" clId="{8B9AD680-E26C-45F2-905F-B55520B9B3F2}" dt="2021-04-14T01:29:01.572" v="3729" actId="680"/>
        <pc:sldMkLst>
          <pc:docMk/>
          <pc:sldMk cId="881977338" sldId="275"/>
        </pc:sldMkLst>
      </pc:sldChg>
      <pc:sldChg chg="delSp add del mod">
        <pc:chgData name="佐藤 雄太" userId="4d84583c-af3a-40a3-9994-f86b2a6ed2e4" providerId="ADAL" clId="{8B9AD680-E26C-45F2-905F-B55520B9B3F2}" dt="2021-04-13T12:39:42.347" v="3710" actId="47"/>
        <pc:sldMkLst>
          <pc:docMk/>
          <pc:sldMk cId="1688845516" sldId="275"/>
        </pc:sldMkLst>
        <pc:picChg chg="del">
          <ac:chgData name="佐藤 雄太" userId="4d84583c-af3a-40a3-9994-f86b2a6ed2e4" providerId="ADAL" clId="{8B9AD680-E26C-45F2-905F-B55520B9B3F2}" dt="2021-04-13T12:39:36.622" v="3709" actId="478"/>
          <ac:picMkLst>
            <pc:docMk/>
            <pc:sldMk cId="1688845516" sldId="275"/>
            <ac:picMk id="5" creationId="{25824AF1-3A0D-4565-AB74-51BD069A1D63}"/>
          </ac:picMkLst>
        </pc:picChg>
        <pc:picChg chg="del">
          <ac:chgData name="佐藤 雄太" userId="4d84583c-af3a-40a3-9994-f86b2a6ed2e4" providerId="ADAL" clId="{8B9AD680-E26C-45F2-905F-B55520B9B3F2}" dt="2021-04-13T12:39:36.622" v="3709" actId="478"/>
          <ac:picMkLst>
            <pc:docMk/>
            <pc:sldMk cId="1688845516" sldId="275"/>
            <ac:picMk id="7" creationId="{96D4F7EB-DA35-459E-8008-9D8B0F6E8D3E}"/>
          </ac:picMkLst>
        </pc:picChg>
      </pc:sldChg>
      <pc:sldChg chg="modSp del mod">
        <pc:chgData name="佐藤 雄太" userId="4d84583c-af3a-40a3-9994-f86b2a6ed2e4" providerId="ADAL" clId="{8B9AD680-E26C-45F2-905F-B55520B9B3F2}" dt="2021-04-14T01:28:34.563" v="3715" actId="47"/>
        <pc:sldMkLst>
          <pc:docMk/>
          <pc:sldMk cId="2127484357" sldId="275"/>
        </pc:sldMkLst>
        <pc:spChg chg="mod">
          <ac:chgData name="佐藤 雄太" userId="4d84583c-af3a-40a3-9994-f86b2a6ed2e4" providerId="ADAL" clId="{8B9AD680-E26C-45F2-905F-B55520B9B3F2}" dt="2021-04-13T12:40:40.594" v="3713" actId="21"/>
          <ac:spMkLst>
            <pc:docMk/>
            <pc:sldMk cId="2127484357" sldId="275"/>
            <ac:spMk id="3" creationId="{3DD6D7C6-F8F0-4BE8-AB11-17F5D846F84F}"/>
          </ac:spMkLst>
        </pc:spChg>
      </pc:sldChg>
      <pc:sldChg chg="new del">
        <pc:chgData name="佐藤 雄太" userId="4d84583c-af3a-40a3-9994-f86b2a6ed2e4" providerId="ADAL" clId="{8B9AD680-E26C-45F2-905F-B55520B9B3F2}" dt="2021-04-14T01:28:59.883" v="3728" actId="680"/>
        <pc:sldMkLst>
          <pc:docMk/>
          <pc:sldMk cId="3658053984" sldId="275"/>
        </pc:sldMkLst>
      </pc:sldChg>
      <pc:sldChg chg="modSp mod">
        <pc:chgData name="佐藤 雄太" userId="4d84583c-af3a-40a3-9994-f86b2a6ed2e4" providerId="ADAL" clId="{8B9AD680-E26C-45F2-905F-B55520B9B3F2}" dt="2021-04-16T01:06:03.511" v="6835" actId="20577"/>
        <pc:sldMkLst>
          <pc:docMk/>
          <pc:sldMk cId="4144555778" sldId="276"/>
        </pc:sldMkLst>
        <pc:spChg chg="mod">
          <ac:chgData name="佐藤 雄太" userId="4d84583c-af3a-40a3-9994-f86b2a6ed2e4" providerId="ADAL" clId="{8B9AD680-E26C-45F2-905F-B55520B9B3F2}" dt="2021-04-16T01:05:28.737" v="6730" actId="20577"/>
          <ac:spMkLst>
            <pc:docMk/>
            <pc:sldMk cId="4144555778" sldId="276"/>
            <ac:spMk id="2" creationId="{61433B19-2CEC-4882-8AED-08D9594A558F}"/>
          </ac:spMkLst>
        </pc:spChg>
        <pc:spChg chg="mod">
          <ac:chgData name="佐藤 雄太" userId="4d84583c-af3a-40a3-9994-f86b2a6ed2e4" providerId="ADAL" clId="{8B9AD680-E26C-45F2-905F-B55520B9B3F2}" dt="2021-04-16T01:06:03.511" v="6835" actId="20577"/>
          <ac:spMkLst>
            <pc:docMk/>
            <pc:sldMk cId="4144555778" sldId="276"/>
            <ac:spMk id="3" creationId="{3DD6D7C6-F8F0-4BE8-AB11-17F5D846F84F}"/>
          </ac:spMkLst>
        </pc:spChg>
      </pc:sldChg>
      <pc:sldChg chg="addSp delSp modSp mod">
        <pc:chgData name="佐藤 雄太" userId="4d84583c-af3a-40a3-9994-f86b2a6ed2e4" providerId="ADAL" clId="{8B9AD680-E26C-45F2-905F-B55520B9B3F2}" dt="2021-04-16T01:06:16.885" v="6854" actId="20577"/>
        <pc:sldMkLst>
          <pc:docMk/>
          <pc:sldMk cId="968049323" sldId="277"/>
        </pc:sldMkLst>
        <pc:spChg chg="mod">
          <ac:chgData name="佐藤 雄太" userId="4d84583c-af3a-40a3-9994-f86b2a6ed2e4" providerId="ADAL" clId="{8B9AD680-E26C-45F2-905F-B55520B9B3F2}" dt="2021-04-16T01:06:16.885" v="6854" actId="20577"/>
          <ac:spMkLst>
            <pc:docMk/>
            <pc:sldMk cId="968049323" sldId="277"/>
            <ac:spMk id="2" creationId="{61433B19-2CEC-4882-8AED-08D9594A558F}"/>
          </ac:spMkLst>
        </pc:spChg>
        <pc:spChg chg="mod">
          <ac:chgData name="佐藤 雄太" userId="4d84583c-af3a-40a3-9994-f86b2a6ed2e4" providerId="ADAL" clId="{8B9AD680-E26C-45F2-905F-B55520B9B3F2}" dt="2021-04-14T10:21:05.213" v="4468" actId="20577"/>
          <ac:spMkLst>
            <pc:docMk/>
            <pc:sldMk cId="968049323" sldId="277"/>
            <ac:spMk id="6" creationId="{8E16467A-7225-4A98-A235-D1D16DC12C8E}"/>
          </ac:spMkLst>
        </pc:spChg>
        <pc:spChg chg="mod">
          <ac:chgData name="佐藤 雄太" userId="4d84583c-af3a-40a3-9994-f86b2a6ed2e4" providerId="ADAL" clId="{8B9AD680-E26C-45F2-905F-B55520B9B3F2}" dt="2021-04-14T10:21:26.852" v="4515" actId="20577"/>
          <ac:spMkLst>
            <pc:docMk/>
            <pc:sldMk cId="968049323" sldId="277"/>
            <ac:spMk id="8" creationId="{205200B9-FA65-4D78-8ACC-3678DBC9C87C}"/>
          </ac:spMkLst>
        </pc:spChg>
        <pc:spChg chg="mod">
          <ac:chgData name="佐藤 雄太" userId="4d84583c-af3a-40a3-9994-f86b2a6ed2e4" providerId="ADAL" clId="{8B9AD680-E26C-45F2-905F-B55520B9B3F2}" dt="2021-04-14T10:22:28.922" v="4611" actId="20577"/>
          <ac:spMkLst>
            <pc:docMk/>
            <pc:sldMk cId="968049323" sldId="277"/>
            <ac:spMk id="10" creationId="{2762253F-ABFD-4372-B336-9E43DC79D3DB}"/>
          </ac:spMkLst>
        </pc:spChg>
        <pc:spChg chg="del">
          <ac:chgData name="佐藤 雄太" userId="4d84583c-af3a-40a3-9994-f86b2a6ed2e4" providerId="ADAL" clId="{8B9AD680-E26C-45F2-905F-B55520B9B3F2}" dt="2021-04-14T10:21:32.533" v="4517" actId="478"/>
          <ac:spMkLst>
            <pc:docMk/>
            <pc:sldMk cId="968049323" sldId="277"/>
            <ac:spMk id="15" creationId="{88142920-9770-4DE4-A98F-5F7EB4503390}"/>
          </ac:spMkLst>
        </pc:spChg>
        <pc:spChg chg="mod">
          <ac:chgData name="佐藤 雄太" userId="4d84583c-af3a-40a3-9994-f86b2a6ed2e4" providerId="ADAL" clId="{8B9AD680-E26C-45F2-905F-B55520B9B3F2}" dt="2021-04-14T10:23:55.787" v="4646" actId="20577"/>
          <ac:spMkLst>
            <pc:docMk/>
            <pc:sldMk cId="968049323" sldId="277"/>
            <ac:spMk id="17" creationId="{83FAE93C-24AC-4B3C-BA28-B78AAA1258A5}"/>
          </ac:spMkLst>
        </pc:spChg>
        <pc:picChg chg="add mod">
          <ac:chgData name="佐藤 雄太" userId="4d84583c-af3a-40a3-9994-f86b2a6ed2e4" providerId="ADAL" clId="{8B9AD680-E26C-45F2-905F-B55520B9B3F2}" dt="2021-04-14T10:23:49.174" v="4635" actId="1076"/>
          <ac:picMkLst>
            <pc:docMk/>
            <pc:sldMk cId="968049323" sldId="277"/>
            <ac:picMk id="3" creationId="{FF5B148E-16E7-4918-A430-2A0DB3D24281}"/>
          </ac:picMkLst>
        </pc:picChg>
        <pc:picChg chg="add mod">
          <ac:chgData name="佐藤 雄太" userId="4d84583c-af3a-40a3-9994-f86b2a6ed2e4" providerId="ADAL" clId="{8B9AD680-E26C-45F2-905F-B55520B9B3F2}" dt="2021-04-14T10:23:49.174" v="4635" actId="1076"/>
          <ac:picMkLst>
            <pc:docMk/>
            <pc:sldMk cId="968049323" sldId="277"/>
            <ac:picMk id="4" creationId="{960E14E9-3EC2-40EF-A858-975A63247BD6}"/>
          </ac:picMkLst>
        </pc:picChg>
        <pc:picChg chg="del">
          <ac:chgData name="佐藤 雄太" userId="4d84583c-af3a-40a3-9994-f86b2a6ed2e4" providerId="ADAL" clId="{8B9AD680-E26C-45F2-905F-B55520B9B3F2}" dt="2021-04-14T10:17:34.292" v="4386" actId="478"/>
          <ac:picMkLst>
            <pc:docMk/>
            <pc:sldMk cId="968049323" sldId="277"/>
            <ac:picMk id="5" creationId="{A2A97B76-8591-43DE-A17E-C665631D3F50}"/>
          </ac:picMkLst>
        </pc:picChg>
        <pc:picChg chg="del">
          <ac:chgData name="佐藤 雄太" userId="4d84583c-af3a-40a3-9994-f86b2a6ed2e4" providerId="ADAL" clId="{8B9AD680-E26C-45F2-905F-B55520B9B3F2}" dt="2021-04-14T10:17:49.400" v="4391" actId="478"/>
          <ac:picMkLst>
            <pc:docMk/>
            <pc:sldMk cId="968049323" sldId="277"/>
            <ac:picMk id="7" creationId="{0F95E8AC-1674-4AB1-9D47-BC0E78082096}"/>
          </ac:picMkLst>
        </pc:picChg>
        <pc:picChg chg="del">
          <ac:chgData name="佐藤 雄太" userId="4d84583c-af3a-40a3-9994-f86b2a6ed2e4" providerId="ADAL" clId="{8B9AD680-E26C-45F2-905F-B55520B9B3F2}" dt="2021-04-14T10:21:30.583" v="4516" actId="478"/>
          <ac:picMkLst>
            <pc:docMk/>
            <pc:sldMk cId="968049323" sldId="277"/>
            <ac:picMk id="9" creationId="{11B18402-5931-47E1-9FF4-95B42378DBB9}"/>
          </ac:picMkLst>
        </pc:picChg>
        <pc:picChg chg="add mod">
          <ac:chgData name="佐藤 雄太" userId="4d84583c-af3a-40a3-9994-f86b2a6ed2e4" providerId="ADAL" clId="{8B9AD680-E26C-45F2-905F-B55520B9B3F2}" dt="2021-04-14T10:23:49.174" v="4635" actId="1076"/>
          <ac:picMkLst>
            <pc:docMk/>
            <pc:sldMk cId="968049323" sldId="277"/>
            <ac:picMk id="11" creationId="{6E3F0CD1-4E56-4417-8CC5-22E3995D7007}"/>
          </ac:picMkLst>
        </pc:picChg>
        <pc:picChg chg="add mod">
          <ac:chgData name="佐藤 雄太" userId="4d84583c-af3a-40a3-9994-f86b2a6ed2e4" providerId="ADAL" clId="{8B9AD680-E26C-45F2-905F-B55520B9B3F2}" dt="2021-04-14T10:23:49.174" v="4635" actId="1076"/>
          <ac:picMkLst>
            <pc:docMk/>
            <pc:sldMk cId="968049323" sldId="277"/>
            <ac:picMk id="12" creationId="{4473B482-B757-44EB-B3B4-73DE462F3205}"/>
          </ac:picMkLst>
        </pc:picChg>
        <pc:picChg chg="del">
          <ac:chgData name="佐藤 雄太" userId="4d84583c-af3a-40a3-9994-f86b2a6ed2e4" providerId="ADAL" clId="{8B9AD680-E26C-45F2-905F-B55520B9B3F2}" dt="2021-04-14T10:23:02.574" v="4627" actId="478"/>
          <ac:picMkLst>
            <pc:docMk/>
            <pc:sldMk cId="968049323" sldId="277"/>
            <ac:picMk id="16" creationId="{D5973750-C7E1-4555-A061-8AEC5AFCDBCF}"/>
          </ac:picMkLst>
        </pc:picChg>
      </pc:sldChg>
      <pc:sldChg chg="addSp delSp modSp add mod">
        <pc:chgData name="佐藤 雄太" userId="4d84583c-af3a-40a3-9994-f86b2a6ed2e4" providerId="ADAL" clId="{8B9AD680-E26C-45F2-905F-B55520B9B3F2}" dt="2021-04-16T01:06:24.128" v="6855"/>
        <pc:sldMkLst>
          <pc:docMk/>
          <pc:sldMk cId="1825776455" sldId="278"/>
        </pc:sldMkLst>
        <pc:spChg chg="mod">
          <ac:chgData name="佐藤 雄太" userId="4d84583c-af3a-40a3-9994-f86b2a6ed2e4" providerId="ADAL" clId="{8B9AD680-E26C-45F2-905F-B55520B9B3F2}" dt="2021-04-16T01:06:24.128" v="6855"/>
          <ac:spMkLst>
            <pc:docMk/>
            <pc:sldMk cId="1825776455" sldId="278"/>
            <ac:spMk id="2" creationId="{61433B19-2CEC-4882-8AED-08D9594A558F}"/>
          </ac:spMkLst>
        </pc:spChg>
        <pc:spChg chg="mod">
          <ac:chgData name="佐藤 雄太" userId="4d84583c-af3a-40a3-9994-f86b2a6ed2e4" providerId="ADAL" clId="{8B9AD680-E26C-45F2-905F-B55520B9B3F2}" dt="2021-04-14T10:26:03.358" v="4766" actId="20577"/>
          <ac:spMkLst>
            <pc:docMk/>
            <pc:sldMk cId="1825776455" sldId="278"/>
            <ac:spMk id="6" creationId="{8E16467A-7225-4A98-A235-D1D16DC12C8E}"/>
          </ac:spMkLst>
        </pc:spChg>
        <pc:spChg chg="mod">
          <ac:chgData name="佐藤 雄太" userId="4d84583c-af3a-40a3-9994-f86b2a6ed2e4" providerId="ADAL" clId="{8B9AD680-E26C-45F2-905F-B55520B9B3F2}" dt="2021-04-14T10:25:59.065" v="4764" actId="20577"/>
          <ac:spMkLst>
            <pc:docMk/>
            <pc:sldMk cId="1825776455" sldId="278"/>
            <ac:spMk id="8" creationId="{205200B9-FA65-4D78-8ACC-3678DBC9C87C}"/>
          </ac:spMkLst>
        </pc:spChg>
        <pc:spChg chg="mod">
          <ac:chgData name="佐藤 雄太" userId="4d84583c-af3a-40a3-9994-f86b2a6ed2e4" providerId="ADAL" clId="{8B9AD680-E26C-45F2-905F-B55520B9B3F2}" dt="2021-04-14T10:26:40.638" v="4812" actId="20577"/>
          <ac:spMkLst>
            <pc:docMk/>
            <pc:sldMk cId="1825776455" sldId="278"/>
            <ac:spMk id="10" creationId="{2762253F-ABFD-4372-B336-9E43DC79D3DB}"/>
          </ac:spMkLst>
        </pc:spChg>
        <pc:spChg chg="del">
          <ac:chgData name="佐藤 雄太" userId="4d84583c-af3a-40a3-9994-f86b2a6ed2e4" providerId="ADAL" clId="{8B9AD680-E26C-45F2-905F-B55520B9B3F2}" dt="2021-04-14T10:26:44.796" v="4813" actId="478"/>
          <ac:spMkLst>
            <pc:docMk/>
            <pc:sldMk cId="1825776455" sldId="278"/>
            <ac:spMk id="17" creationId="{83FAE93C-24AC-4B3C-BA28-B78AAA1258A5}"/>
          </ac:spMkLst>
        </pc:spChg>
        <pc:picChg chg="del">
          <ac:chgData name="佐藤 雄太" userId="4d84583c-af3a-40a3-9994-f86b2a6ed2e4" providerId="ADAL" clId="{8B9AD680-E26C-45F2-905F-B55520B9B3F2}" dt="2021-04-14T10:24:18.234" v="4648" actId="478"/>
          <ac:picMkLst>
            <pc:docMk/>
            <pc:sldMk cId="1825776455" sldId="278"/>
            <ac:picMk id="3" creationId="{FF5B148E-16E7-4918-A430-2A0DB3D24281}"/>
          </ac:picMkLst>
        </pc:picChg>
        <pc:picChg chg="del">
          <ac:chgData name="佐藤 雄太" userId="4d84583c-af3a-40a3-9994-f86b2a6ed2e4" providerId="ADAL" clId="{8B9AD680-E26C-45F2-905F-B55520B9B3F2}" dt="2021-04-14T10:24:50.768" v="4688" actId="478"/>
          <ac:picMkLst>
            <pc:docMk/>
            <pc:sldMk cId="1825776455" sldId="278"/>
            <ac:picMk id="4" creationId="{960E14E9-3EC2-40EF-A858-975A63247BD6}"/>
          </ac:picMkLst>
        </pc:picChg>
        <pc:picChg chg="add mod">
          <ac:chgData name="佐藤 雄太" userId="4d84583c-af3a-40a3-9994-f86b2a6ed2e4" providerId="ADAL" clId="{8B9AD680-E26C-45F2-905F-B55520B9B3F2}" dt="2021-04-14T10:24:45.966" v="4683" actId="14100"/>
          <ac:picMkLst>
            <pc:docMk/>
            <pc:sldMk cId="1825776455" sldId="278"/>
            <ac:picMk id="5" creationId="{99941065-ABC1-4FE4-9EDC-D5111E562842}"/>
          </ac:picMkLst>
        </pc:picChg>
        <pc:picChg chg="add mod">
          <ac:chgData name="佐藤 雄太" userId="4d84583c-af3a-40a3-9994-f86b2a6ed2e4" providerId="ADAL" clId="{8B9AD680-E26C-45F2-905F-B55520B9B3F2}" dt="2021-04-14T10:25:40.558" v="4746" actId="1076"/>
          <ac:picMkLst>
            <pc:docMk/>
            <pc:sldMk cId="1825776455" sldId="278"/>
            <ac:picMk id="7" creationId="{EBAF9B92-ADED-4F83-B42A-00C348F65EE5}"/>
          </ac:picMkLst>
        </pc:picChg>
        <pc:picChg chg="add mod">
          <ac:chgData name="佐藤 雄太" userId="4d84583c-af3a-40a3-9994-f86b2a6ed2e4" providerId="ADAL" clId="{8B9AD680-E26C-45F2-905F-B55520B9B3F2}" dt="2021-04-14T10:26:26.743" v="4773" actId="1076"/>
          <ac:picMkLst>
            <pc:docMk/>
            <pc:sldMk cId="1825776455" sldId="278"/>
            <ac:picMk id="9" creationId="{B676C4B6-1C3F-4658-8E49-57D7B64A02EE}"/>
          </ac:picMkLst>
        </pc:picChg>
        <pc:picChg chg="del mod">
          <ac:chgData name="佐藤 雄太" userId="4d84583c-af3a-40a3-9994-f86b2a6ed2e4" providerId="ADAL" clId="{8B9AD680-E26C-45F2-905F-B55520B9B3F2}" dt="2021-04-14T10:26:17.767" v="4769" actId="478"/>
          <ac:picMkLst>
            <pc:docMk/>
            <pc:sldMk cId="1825776455" sldId="278"/>
            <ac:picMk id="11" creationId="{6E3F0CD1-4E56-4417-8CC5-22E3995D7007}"/>
          </ac:picMkLst>
        </pc:picChg>
        <pc:picChg chg="del">
          <ac:chgData name="佐藤 雄太" userId="4d84583c-af3a-40a3-9994-f86b2a6ed2e4" providerId="ADAL" clId="{8B9AD680-E26C-45F2-905F-B55520B9B3F2}" dt="2021-04-14T10:26:44.796" v="4813" actId="478"/>
          <ac:picMkLst>
            <pc:docMk/>
            <pc:sldMk cId="1825776455" sldId="278"/>
            <ac:picMk id="12" creationId="{4473B482-B757-44EB-B3B4-73DE462F3205}"/>
          </ac:picMkLst>
        </pc:picChg>
      </pc:sldChg>
      <pc:sldChg chg="del">
        <pc:chgData name="佐藤 雄太" userId="4d84583c-af3a-40a3-9994-f86b2a6ed2e4" providerId="ADAL" clId="{8B9AD680-E26C-45F2-905F-B55520B9B3F2}" dt="2021-04-14T10:27:53.214" v="4994" actId="47"/>
        <pc:sldMkLst>
          <pc:docMk/>
          <pc:sldMk cId="2465619822" sldId="279"/>
        </pc:sldMkLst>
      </pc:sldChg>
      <pc:sldChg chg="modSp mod ord">
        <pc:chgData name="佐藤 雄太" userId="4d84583c-af3a-40a3-9994-f86b2a6ed2e4" providerId="ADAL" clId="{8B9AD680-E26C-45F2-905F-B55520B9B3F2}" dt="2021-04-16T01:06:34.069" v="6870" actId="20577"/>
        <pc:sldMkLst>
          <pc:docMk/>
          <pc:sldMk cId="3888196202" sldId="279"/>
        </pc:sldMkLst>
        <pc:spChg chg="mod">
          <ac:chgData name="佐藤 雄太" userId="4d84583c-af3a-40a3-9994-f86b2a6ed2e4" providerId="ADAL" clId="{8B9AD680-E26C-45F2-905F-B55520B9B3F2}" dt="2021-04-16T01:06:34.069" v="6870" actId="20577"/>
          <ac:spMkLst>
            <pc:docMk/>
            <pc:sldMk cId="3888196202" sldId="279"/>
            <ac:spMk id="2" creationId="{61433B19-2CEC-4882-8AED-08D9594A558F}"/>
          </ac:spMkLst>
        </pc:spChg>
        <pc:spChg chg="mod">
          <ac:chgData name="佐藤 雄太" userId="4d84583c-af3a-40a3-9994-f86b2a6ed2e4" providerId="ADAL" clId="{8B9AD680-E26C-45F2-905F-B55520B9B3F2}" dt="2021-04-14T11:00:17.167" v="6276" actId="20577"/>
          <ac:spMkLst>
            <pc:docMk/>
            <pc:sldMk cId="3888196202" sldId="279"/>
            <ac:spMk id="3" creationId="{3DD6D7C6-F8F0-4BE8-AB11-17F5D846F84F}"/>
          </ac:spMkLst>
        </pc:spChg>
      </pc:sldChg>
      <pc:sldChg chg="addSp delSp modSp add mod ord">
        <pc:chgData name="佐藤 雄太" userId="4d84583c-af3a-40a3-9994-f86b2a6ed2e4" providerId="ADAL" clId="{8B9AD680-E26C-45F2-905F-B55520B9B3F2}" dt="2021-04-16T01:06:53.661" v="6883" actId="20577"/>
        <pc:sldMkLst>
          <pc:docMk/>
          <pc:sldMk cId="944640913" sldId="280"/>
        </pc:sldMkLst>
        <pc:spChg chg="mod">
          <ac:chgData name="佐藤 雄太" userId="4d84583c-af3a-40a3-9994-f86b2a6ed2e4" providerId="ADAL" clId="{8B9AD680-E26C-45F2-905F-B55520B9B3F2}" dt="2021-04-16T01:06:53.661" v="6883" actId="20577"/>
          <ac:spMkLst>
            <pc:docMk/>
            <pc:sldMk cId="944640913" sldId="280"/>
            <ac:spMk id="2" creationId="{61433B19-2CEC-4882-8AED-08D9594A558F}"/>
          </ac:spMkLst>
        </pc:spChg>
        <pc:spChg chg="mod">
          <ac:chgData name="佐藤 雄太" userId="4d84583c-af3a-40a3-9994-f86b2a6ed2e4" providerId="ADAL" clId="{8B9AD680-E26C-45F2-905F-B55520B9B3F2}" dt="2021-04-14T10:30:57.629" v="5243" actId="20577"/>
          <ac:spMkLst>
            <pc:docMk/>
            <pc:sldMk cId="944640913" sldId="280"/>
            <ac:spMk id="6" creationId="{8E16467A-7225-4A98-A235-D1D16DC12C8E}"/>
          </ac:spMkLst>
        </pc:spChg>
        <pc:spChg chg="mod">
          <ac:chgData name="佐藤 雄太" userId="4d84583c-af3a-40a3-9994-f86b2a6ed2e4" providerId="ADAL" clId="{8B9AD680-E26C-45F2-905F-B55520B9B3F2}" dt="2021-04-14T10:39:29.532" v="5419" actId="14100"/>
          <ac:spMkLst>
            <pc:docMk/>
            <pc:sldMk cId="944640913" sldId="280"/>
            <ac:spMk id="8" creationId="{205200B9-FA65-4D78-8ACC-3678DBC9C87C}"/>
          </ac:spMkLst>
        </pc:spChg>
        <pc:spChg chg="mod">
          <ac:chgData name="佐藤 雄太" userId="4d84583c-af3a-40a3-9994-f86b2a6ed2e4" providerId="ADAL" clId="{8B9AD680-E26C-45F2-905F-B55520B9B3F2}" dt="2021-04-14T10:36:51.814" v="5393" actId="20577"/>
          <ac:spMkLst>
            <pc:docMk/>
            <pc:sldMk cId="944640913" sldId="280"/>
            <ac:spMk id="10" creationId="{2762253F-ABFD-4372-B336-9E43DC79D3DB}"/>
          </ac:spMkLst>
        </pc:spChg>
        <pc:spChg chg="mod">
          <ac:chgData name="佐藤 雄太" userId="4d84583c-af3a-40a3-9994-f86b2a6ed2e4" providerId="ADAL" clId="{8B9AD680-E26C-45F2-905F-B55520B9B3F2}" dt="2021-04-14T10:40:13.994" v="5452" actId="20577"/>
          <ac:spMkLst>
            <pc:docMk/>
            <pc:sldMk cId="944640913" sldId="280"/>
            <ac:spMk id="17" creationId="{83FAE93C-24AC-4B3C-BA28-B78AAA1258A5}"/>
          </ac:spMkLst>
        </pc:spChg>
        <pc:picChg chg="del">
          <ac:chgData name="佐藤 雄太" userId="4d84583c-af3a-40a3-9994-f86b2a6ed2e4" providerId="ADAL" clId="{8B9AD680-E26C-45F2-905F-B55520B9B3F2}" dt="2021-04-14T10:30:13.924" v="5189" actId="478"/>
          <ac:picMkLst>
            <pc:docMk/>
            <pc:sldMk cId="944640913" sldId="280"/>
            <ac:picMk id="3" creationId="{FF5B148E-16E7-4918-A430-2A0DB3D24281}"/>
          </ac:picMkLst>
        </pc:picChg>
        <pc:picChg chg="del">
          <ac:chgData name="佐藤 雄太" userId="4d84583c-af3a-40a3-9994-f86b2a6ed2e4" providerId="ADAL" clId="{8B9AD680-E26C-45F2-905F-B55520B9B3F2}" dt="2021-04-14T10:35:01.645" v="5244" actId="478"/>
          <ac:picMkLst>
            <pc:docMk/>
            <pc:sldMk cId="944640913" sldId="280"/>
            <ac:picMk id="4" creationId="{960E14E9-3EC2-40EF-A858-975A63247BD6}"/>
          </ac:picMkLst>
        </pc:picChg>
        <pc:picChg chg="add mod modCrop">
          <ac:chgData name="佐藤 雄太" userId="4d84583c-af3a-40a3-9994-f86b2a6ed2e4" providerId="ADAL" clId="{8B9AD680-E26C-45F2-905F-B55520B9B3F2}" dt="2021-04-14T10:30:38.542" v="5196" actId="1076"/>
          <ac:picMkLst>
            <pc:docMk/>
            <pc:sldMk cId="944640913" sldId="280"/>
            <ac:picMk id="5" creationId="{1B602415-002F-4C17-8332-6B1E7450A5B5}"/>
          </ac:picMkLst>
        </pc:picChg>
        <pc:picChg chg="add mod modCrop">
          <ac:chgData name="佐藤 雄太" userId="4d84583c-af3a-40a3-9994-f86b2a6ed2e4" providerId="ADAL" clId="{8B9AD680-E26C-45F2-905F-B55520B9B3F2}" dt="2021-04-14T10:35:40.572" v="5249" actId="1076"/>
          <ac:picMkLst>
            <pc:docMk/>
            <pc:sldMk cId="944640913" sldId="280"/>
            <ac:picMk id="7" creationId="{81169642-13B0-4EF4-A86E-071BC7A3C505}"/>
          </ac:picMkLst>
        </pc:picChg>
        <pc:picChg chg="add mod modCrop">
          <ac:chgData name="佐藤 雄太" userId="4d84583c-af3a-40a3-9994-f86b2a6ed2e4" providerId="ADAL" clId="{8B9AD680-E26C-45F2-905F-B55520B9B3F2}" dt="2021-04-14T10:36:41.046" v="5342" actId="1076"/>
          <ac:picMkLst>
            <pc:docMk/>
            <pc:sldMk cId="944640913" sldId="280"/>
            <ac:picMk id="9" creationId="{3E6098A6-294B-472E-84B9-7E79FE8C6015}"/>
          </ac:picMkLst>
        </pc:picChg>
        <pc:picChg chg="del">
          <ac:chgData name="佐藤 雄太" userId="4d84583c-af3a-40a3-9994-f86b2a6ed2e4" providerId="ADAL" clId="{8B9AD680-E26C-45F2-905F-B55520B9B3F2}" dt="2021-04-14T10:36:20.551" v="5336" actId="478"/>
          <ac:picMkLst>
            <pc:docMk/>
            <pc:sldMk cId="944640913" sldId="280"/>
            <ac:picMk id="11" creationId="{6E3F0CD1-4E56-4417-8CC5-22E3995D7007}"/>
          </ac:picMkLst>
        </pc:picChg>
        <pc:picChg chg="del">
          <ac:chgData name="佐藤 雄太" userId="4d84583c-af3a-40a3-9994-f86b2a6ed2e4" providerId="ADAL" clId="{8B9AD680-E26C-45F2-905F-B55520B9B3F2}" dt="2021-04-14T10:36:55.109" v="5394" actId="478"/>
          <ac:picMkLst>
            <pc:docMk/>
            <pc:sldMk cId="944640913" sldId="280"/>
            <ac:picMk id="12" creationId="{4473B482-B757-44EB-B3B4-73DE462F3205}"/>
          </ac:picMkLst>
        </pc:picChg>
        <pc:picChg chg="add mod">
          <ac:chgData name="佐藤 雄太" userId="4d84583c-af3a-40a3-9994-f86b2a6ed2e4" providerId="ADAL" clId="{8B9AD680-E26C-45F2-905F-B55520B9B3F2}" dt="2021-04-14T10:39:53.098" v="5423" actId="1076"/>
          <ac:picMkLst>
            <pc:docMk/>
            <pc:sldMk cId="944640913" sldId="280"/>
            <ac:picMk id="13" creationId="{7BEEEB98-F32A-405A-9ADD-B5F62555AB54}"/>
          </ac:picMkLst>
        </pc:picChg>
      </pc:sldChg>
      <pc:sldChg chg="add del">
        <pc:chgData name="佐藤 雄太" userId="4d84583c-af3a-40a3-9994-f86b2a6ed2e4" providerId="ADAL" clId="{8B9AD680-E26C-45F2-905F-B55520B9B3F2}" dt="2021-04-14T10:30:06.343" v="5185" actId="47"/>
        <pc:sldMkLst>
          <pc:docMk/>
          <pc:sldMk cId="1641570604" sldId="280"/>
        </pc:sldMkLst>
      </pc:sldChg>
      <pc:sldChg chg="addSp delSp modSp add mod">
        <pc:chgData name="佐藤 雄太" userId="4d84583c-af3a-40a3-9994-f86b2a6ed2e4" providerId="ADAL" clId="{8B9AD680-E26C-45F2-905F-B55520B9B3F2}" dt="2021-04-16T01:07:01.318" v="6896" actId="20577"/>
        <pc:sldMkLst>
          <pc:docMk/>
          <pc:sldMk cId="2799281479" sldId="281"/>
        </pc:sldMkLst>
        <pc:spChg chg="mod">
          <ac:chgData name="佐藤 雄太" userId="4d84583c-af3a-40a3-9994-f86b2a6ed2e4" providerId="ADAL" clId="{8B9AD680-E26C-45F2-905F-B55520B9B3F2}" dt="2021-04-16T01:07:01.318" v="6896" actId="20577"/>
          <ac:spMkLst>
            <pc:docMk/>
            <pc:sldMk cId="2799281479" sldId="281"/>
            <ac:spMk id="2" creationId="{61433B19-2CEC-4882-8AED-08D9594A558F}"/>
          </ac:spMkLst>
        </pc:spChg>
        <pc:spChg chg="mod">
          <ac:chgData name="佐藤 雄太" userId="4d84583c-af3a-40a3-9994-f86b2a6ed2e4" providerId="ADAL" clId="{8B9AD680-E26C-45F2-905F-B55520B9B3F2}" dt="2021-04-14T10:49:15.484" v="5530" actId="20577"/>
          <ac:spMkLst>
            <pc:docMk/>
            <pc:sldMk cId="2799281479" sldId="281"/>
            <ac:spMk id="6" creationId="{8E16467A-7225-4A98-A235-D1D16DC12C8E}"/>
          </ac:spMkLst>
        </pc:spChg>
        <pc:spChg chg="mod">
          <ac:chgData name="佐藤 雄太" userId="4d84583c-af3a-40a3-9994-f86b2a6ed2e4" providerId="ADAL" clId="{8B9AD680-E26C-45F2-905F-B55520B9B3F2}" dt="2021-04-14T10:50:54.756" v="5617" actId="1076"/>
          <ac:spMkLst>
            <pc:docMk/>
            <pc:sldMk cId="2799281479" sldId="281"/>
            <ac:spMk id="8" creationId="{205200B9-FA65-4D78-8ACC-3678DBC9C87C}"/>
          </ac:spMkLst>
        </pc:spChg>
        <pc:spChg chg="mod">
          <ac:chgData name="佐藤 雄太" userId="4d84583c-af3a-40a3-9994-f86b2a6ed2e4" providerId="ADAL" clId="{8B9AD680-E26C-45F2-905F-B55520B9B3F2}" dt="2021-04-14T10:54:34.819" v="5811" actId="20577"/>
          <ac:spMkLst>
            <pc:docMk/>
            <pc:sldMk cId="2799281479" sldId="281"/>
            <ac:spMk id="10" creationId="{2762253F-ABFD-4372-B336-9E43DC79D3DB}"/>
          </ac:spMkLst>
        </pc:spChg>
        <pc:spChg chg="add del">
          <ac:chgData name="佐藤 雄太" userId="4d84583c-af3a-40a3-9994-f86b2a6ed2e4" providerId="ADAL" clId="{8B9AD680-E26C-45F2-905F-B55520B9B3F2}" dt="2021-04-14T10:50:35.993" v="5587" actId="22"/>
          <ac:spMkLst>
            <pc:docMk/>
            <pc:sldMk cId="2799281479" sldId="281"/>
            <ac:spMk id="14" creationId="{E2EF6E2C-6969-4F67-934E-8D2D96003FF6}"/>
          </ac:spMkLst>
        </pc:spChg>
        <pc:spChg chg="mod">
          <ac:chgData name="佐藤 雄太" userId="4d84583c-af3a-40a3-9994-f86b2a6ed2e4" providerId="ADAL" clId="{8B9AD680-E26C-45F2-905F-B55520B9B3F2}" dt="2021-04-14T10:54:41.668" v="5823" actId="20577"/>
          <ac:spMkLst>
            <pc:docMk/>
            <pc:sldMk cId="2799281479" sldId="281"/>
            <ac:spMk id="17" creationId="{83FAE93C-24AC-4B3C-BA28-B78AAA1258A5}"/>
          </ac:spMkLst>
        </pc:spChg>
        <pc:picChg chg="add mod">
          <ac:chgData name="佐藤 雄太" userId="4d84583c-af3a-40a3-9994-f86b2a6ed2e4" providerId="ADAL" clId="{8B9AD680-E26C-45F2-905F-B55520B9B3F2}" dt="2021-04-14T10:48:59.804" v="5462" actId="1076"/>
          <ac:picMkLst>
            <pc:docMk/>
            <pc:sldMk cId="2799281479" sldId="281"/>
            <ac:picMk id="3" creationId="{9AD95423-D4EE-40F0-AEDD-2889FC7EF224}"/>
          </ac:picMkLst>
        </pc:picChg>
        <pc:picChg chg="add mod">
          <ac:chgData name="佐藤 雄太" userId="4d84583c-af3a-40a3-9994-f86b2a6ed2e4" providerId="ADAL" clId="{8B9AD680-E26C-45F2-905F-B55520B9B3F2}" dt="2021-04-14T10:50:18.900" v="5583" actId="1076"/>
          <ac:picMkLst>
            <pc:docMk/>
            <pc:sldMk cId="2799281479" sldId="281"/>
            <ac:picMk id="4" creationId="{751560E0-2B74-4927-B0D3-B772DE3AF7DB}"/>
          </ac:picMkLst>
        </pc:picChg>
        <pc:picChg chg="del">
          <ac:chgData name="佐藤 雄太" userId="4d84583c-af3a-40a3-9994-f86b2a6ed2e4" providerId="ADAL" clId="{8B9AD680-E26C-45F2-905F-B55520B9B3F2}" dt="2021-04-14T10:40:21.453" v="5454" actId="478"/>
          <ac:picMkLst>
            <pc:docMk/>
            <pc:sldMk cId="2799281479" sldId="281"/>
            <ac:picMk id="5" creationId="{1B602415-002F-4C17-8332-6B1E7450A5B5}"/>
          </ac:picMkLst>
        </pc:picChg>
        <pc:picChg chg="del">
          <ac:chgData name="佐藤 雄太" userId="4d84583c-af3a-40a3-9994-f86b2a6ed2e4" providerId="ADAL" clId="{8B9AD680-E26C-45F2-905F-B55520B9B3F2}" dt="2021-04-14T10:50:05.781" v="5579" actId="478"/>
          <ac:picMkLst>
            <pc:docMk/>
            <pc:sldMk cId="2799281479" sldId="281"/>
            <ac:picMk id="7" creationId="{81169642-13B0-4EF4-A86E-071BC7A3C505}"/>
          </ac:picMkLst>
        </pc:picChg>
        <pc:picChg chg="del">
          <ac:chgData name="佐藤 雄太" userId="4d84583c-af3a-40a3-9994-f86b2a6ed2e4" providerId="ADAL" clId="{8B9AD680-E26C-45F2-905F-B55520B9B3F2}" dt="2021-04-14T10:51:06.244" v="5618" actId="478"/>
          <ac:picMkLst>
            <pc:docMk/>
            <pc:sldMk cId="2799281479" sldId="281"/>
            <ac:picMk id="9" creationId="{3E6098A6-294B-472E-84B9-7E79FE8C6015}"/>
          </ac:picMkLst>
        </pc:picChg>
        <pc:picChg chg="add mod">
          <ac:chgData name="佐藤 雄太" userId="4d84583c-af3a-40a3-9994-f86b2a6ed2e4" providerId="ADAL" clId="{8B9AD680-E26C-45F2-905F-B55520B9B3F2}" dt="2021-04-14T10:51:53.500" v="5645" actId="1076"/>
          <ac:picMkLst>
            <pc:docMk/>
            <pc:sldMk cId="2799281479" sldId="281"/>
            <ac:picMk id="12" creationId="{58A5AB98-862E-4616-A4FC-CB7A35BB22E3}"/>
          </ac:picMkLst>
        </pc:picChg>
        <pc:picChg chg="del">
          <ac:chgData name="佐藤 雄太" userId="4d84583c-af3a-40a3-9994-f86b2a6ed2e4" providerId="ADAL" clId="{8B9AD680-E26C-45F2-905F-B55520B9B3F2}" dt="2021-04-14T10:52:59.148" v="5678" actId="478"/>
          <ac:picMkLst>
            <pc:docMk/>
            <pc:sldMk cId="2799281479" sldId="281"/>
            <ac:picMk id="13" creationId="{7BEEEB98-F32A-405A-9ADD-B5F62555AB54}"/>
          </ac:picMkLst>
        </pc:picChg>
        <pc:picChg chg="add del">
          <ac:chgData name="佐藤 雄太" userId="4d84583c-af3a-40a3-9994-f86b2a6ed2e4" providerId="ADAL" clId="{8B9AD680-E26C-45F2-905F-B55520B9B3F2}" dt="2021-04-14T10:53:22.790" v="5744"/>
          <ac:picMkLst>
            <pc:docMk/>
            <pc:sldMk cId="2799281479" sldId="281"/>
            <ac:picMk id="15" creationId="{2705EFCC-F503-42A4-815D-7D3B02ADC5D3}"/>
          </ac:picMkLst>
        </pc:picChg>
        <pc:picChg chg="add mod">
          <ac:chgData name="佐藤 雄太" userId="4d84583c-af3a-40a3-9994-f86b2a6ed2e4" providerId="ADAL" clId="{8B9AD680-E26C-45F2-905F-B55520B9B3F2}" dt="2021-04-14T10:53:38.923" v="5749" actId="1076"/>
          <ac:picMkLst>
            <pc:docMk/>
            <pc:sldMk cId="2799281479" sldId="281"/>
            <ac:picMk id="1026" creationId="{86DB9D70-30ED-4D7C-A821-C31FE2843518}"/>
          </ac:picMkLst>
        </pc:picChg>
      </pc:sldChg>
      <pc:sldChg chg="addSp delSp modSp add mod">
        <pc:chgData name="佐藤 雄太" userId="4d84583c-af3a-40a3-9994-f86b2a6ed2e4" providerId="ADAL" clId="{8B9AD680-E26C-45F2-905F-B55520B9B3F2}" dt="2021-04-16T01:07:07.830" v="6906" actId="20577"/>
        <pc:sldMkLst>
          <pc:docMk/>
          <pc:sldMk cId="2992340317" sldId="282"/>
        </pc:sldMkLst>
        <pc:spChg chg="mod">
          <ac:chgData name="佐藤 雄太" userId="4d84583c-af3a-40a3-9994-f86b2a6ed2e4" providerId="ADAL" clId="{8B9AD680-E26C-45F2-905F-B55520B9B3F2}" dt="2021-04-16T01:07:07.830" v="6906" actId="20577"/>
          <ac:spMkLst>
            <pc:docMk/>
            <pc:sldMk cId="2992340317" sldId="282"/>
            <ac:spMk id="2" creationId="{61433B19-2CEC-4882-8AED-08D9594A558F}"/>
          </ac:spMkLst>
        </pc:spChg>
        <pc:spChg chg="mod">
          <ac:chgData name="佐藤 雄太" userId="4d84583c-af3a-40a3-9994-f86b2a6ed2e4" providerId="ADAL" clId="{8B9AD680-E26C-45F2-905F-B55520B9B3F2}" dt="2021-04-14T10:55:04.292" v="5830" actId="20577"/>
          <ac:spMkLst>
            <pc:docMk/>
            <pc:sldMk cId="2992340317" sldId="282"/>
            <ac:spMk id="6" creationId="{8E16467A-7225-4A98-A235-D1D16DC12C8E}"/>
          </ac:spMkLst>
        </pc:spChg>
        <pc:spChg chg="mod">
          <ac:chgData name="佐藤 雄太" userId="4d84583c-af3a-40a3-9994-f86b2a6ed2e4" providerId="ADAL" clId="{8B9AD680-E26C-45F2-905F-B55520B9B3F2}" dt="2021-04-14T10:55:49.854" v="5846" actId="20577"/>
          <ac:spMkLst>
            <pc:docMk/>
            <pc:sldMk cId="2992340317" sldId="282"/>
            <ac:spMk id="8" creationId="{205200B9-FA65-4D78-8ACC-3678DBC9C87C}"/>
          </ac:spMkLst>
        </pc:spChg>
        <pc:spChg chg="mod">
          <ac:chgData name="佐藤 雄太" userId="4d84583c-af3a-40a3-9994-f86b2a6ed2e4" providerId="ADAL" clId="{8B9AD680-E26C-45F2-905F-B55520B9B3F2}" dt="2021-04-14T10:58:35.891" v="5862" actId="20577"/>
          <ac:spMkLst>
            <pc:docMk/>
            <pc:sldMk cId="2992340317" sldId="282"/>
            <ac:spMk id="10" creationId="{2762253F-ABFD-4372-B336-9E43DC79D3DB}"/>
          </ac:spMkLst>
        </pc:spChg>
        <pc:spChg chg="mod">
          <ac:chgData name="佐藤 雄太" userId="4d84583c-af3a-40a3-9994-f86b2a6ed2e4" providerId="ADAL" clId="{8B9AD680-E26C-45F2-905F-B55520B9B3F2}" dt="2021-04-14T10:58:39.963" v="5869" actId="20577"/>
          <ac:spMkLst>
            <pc:docMk/>
            <pc:sldMk cId="2992340317" sldId="282"/>
            <ac:spMk id="17" creationId="{83FAE93C-24AC-4B3C-BA28-B78AAA1258A5}"/>
          </ac:spMkLst>
        </pc:spChg>
        <pc:picChg chg="del">
          <ac:chgData name="佐藤 雄太" userId="4d84583c-af3a-40a3-9994-f86b2a6ed2e4" providerId="ADAL" clId="{8B9AD680-E26C-45F2-905F-B55520B9B3F2}" dt="2021-04-14T10:55:00.197" v="5825" actId="478"/>
          <ac:picMkLst>
            <pc:docMk/>
            <pc:sldMk cId="2992340317" sldId="282"/>
            <ac:picMk id="4" creationId="{751560E0-2B74-4927-B0D3-B772DE3AF7DB}"/>
          </ac:picMkLst>
        </pc:picChg>
        <pc:picChg chg="add mod">
          <ac:chgData name="佐藤 雄太" userId="4d84583c-af3a-40a3-9994-f86b2a6ed2e4" providerId="ADAL" clId="{8B9AD680-E26C-45F2-905F-B55520B9B3F2}" dt="2021-04-14T10:55:17.868" v="5834" actId="1076"/>
          <ac:picMkLst>
            <pc:docMk/>
            <pc:sldMk cId="2992340317" sldId="282"/>
            <ac:picMk id="5" creationId="{319F58B5-8DC5-48F5-B470-8EBAA3C6FFD0}"/>
          </ac:picMkLst>
        </pc:picChg>
        <pc:picChg chg="add mod">
          <ac:chgData name="佐藤 雄太" userId="4d84583c-af3a-40a3-9994-f86b2a6ed2e4" providerId="ADAL" clId="{8B9AD680-E26C-45F2-905F-B55520B9B3F2}" dt="2021-04-14T10:56:24.483" v="5854" actId="1076"/>
          <ac:picMkLst>
            <pc:docMk/>
            <pc:sldMk cId="2992340317" sldId="282"/>
            <ac:picMk id="7" creationId="{36C53392-13DD-47A1-868E-1DECE70102B9}"/>
          </ac:picMkLst>
        </pc:picChg>
        <pc:picChg chg="del">
          <ac:chgData name="佐藤 雄太" userId="4d84583c-af3a-40a3-9994-f86b2a6ed2e4" providerId="ADAL" clId="{8B9AD680-E26C-45F2-905F-B55520B9B3F2}" dt="2021-04-14T10:56:02.728" v="5847" actId="478"/>
          <ac:picMkLst>
            <pc:docMk/>
            <pc:sldMk cId="2992340317" sldId="282"/>
            <ac:picMk id="12" creationId="{58A5AB98-862E-4616-A4FC-CB7A35BB22E3}"/>
          </ac:picMkLst>
        </pc:picChg>
      </pc:sldChg>
      <pc:sldChg chg="addSp delSp modSp del mod">
        <pc:chgData name="佐藤 雄太" userId="4d84583c-af3a-40a3-9994-f86b2a6ed2e4" providerId="ADAL" clId="{8B9AD680-E26C-45F2-905F-B55520B9B3F2}" dt="2021-04-14T11:35:11.640" v="6661" actId="47"/>
        <pc:sldMkLst>
          <pc:docMk/>
          <pc:sldMk cId="1109754948" sldId="283"/>
        </pc:sldMkLst>
        <pc:spChg chg="mod">
          <ac:chgData name="佐藤 雄太" userId="4d84583c-af3a-40a3-9994-f86b2a6ed2e4" providerId="ADAL" clId="{8B9AD680-E26C-45F2-905F-B55520B9B3F2}" dt="2021-04-14T11:28:16.306" v="6289" actId="14100"/>
          <ac:spMkLst>
            <pc:docMk/>
            <pc:sldMk cId="1109754948" sldId="283"/>
            <ac:spMk id="3" creationId="{3DD6D7C6-F8F0-4BE8-AB11-17F5D846F84F}"/>
          </ac:spMkLst>
        </pc:spChg>
        <pc:spChg chg="add mod">
          <ac:chgData name="佐藤 雄太" userId="4d84583c-af3a-40a3-9994-f86b2a6ed2e4" providerId="ADAL" clId="{8B9AD680-E26C-45F2-905F-B55520B9B3F2}" dt="2021-04-14T11:28:26.016" v="6294" actId="1076"/>
          <ac:spMkLst>
            <pc:docMk/>
            <pc:sldMk cId="1109754948" sldId="283"/>
            <ac:spMk id="5" creationId="{DF3E80E7-9A7C-4D51-BCFB-B37C1B0AF56A}"/>
          </ac:spMkLst>
        </pc:spChg>
        <pc:picChg chg="add del">
          <ac:chgData name="佐藤 雄太" userId="4d84583c-af3a-40a3-9994-f86b2a6ed2e4" providerId="ADAL" clId="{8B9AD680-E26C-45F2-905F-B55520B9B3F2}" dt="2021-04-14T11:28:19.930" v="6291" actId="478"/>
          <ac:picMkLst>
            <pc:docMk/>
            <pc:sldMk cId="1109754948" sldId="283"/>
            <ac:picMk id="4" creationId="{A21AF103-C666-4E27-96D5-D96CB7A9BE37}"/>
          </ac:picMkLst>
        </pc:picChg>
        <pc:picChg chg="add del mod">
          <ac:chgData name="佐藤 雄太" userId="4d84583c-af3a-40a3-9994-f86b2a6ed2e4" providerId="ADAL" clId="{8B9AD680-E26C-45F2-905F-B55520B9B3F2}" dt="2021-04-14T11:30:52.545" v="6426" actId="21"/>
          <ac:picMkLst>
            <pc:docMk/>
            <pc:sldMk cId="1109754948" sldId="283"/>
            <ac:picMk id="2049" creationId="{4C73A56C-F1AC-4B46-AE4E-0CD43DB19DF0}"/>
          </ac:picMkLst>
        </pc:picChg>
      </pc:sldChg>
      <pc:sldChg chg="addSp delSp modSp add mod">
        <pc:chgData name="佐藤 雄太" userId="4d84583c-af3a-40a3-9994-f86b2a6ed2e4" providerId="ADAL" clId="{8B9AD680-E26C-45F2-905F-B55520B9B3F2}" dt="2021-04-16T01:07:22.790" v="6908" actId="478"/>
        <pc:sldMkLst>
          <pc:docMk/>
          <pc:sldMk cId="768449725" sldId="284"/>
        </pc:sldMkLst>
        <pc:spChg chg="mod">
          <ac:chgData name="佐藤 雄太" userId="4d84583c-af3a-40a3-9994-f86b2a6ed2e4" providerId="ADAL" clId="{8B9AD680-E26C-45F2-905F-B55520B9B3F2}" dt="2021-04-16T01:07:20.939" v="6907"/>
          <ac:spMkLst>
            <pc:docMk/>
            <pc:sldMk cId="768449725" sldId="284"/>
            <ac:spMk id="2" creationId="{61433B19-2CEC-4882-8AED-08D9594A558F}"/>
          </ac:spMkLst>
        </pc:spChg>
        <pc:spChg chg="add mod">
          <ac:chgData name="佐藤 雄太" userId="4d84583c-af3a-40a3-9994-f86b2a6ed2e4" providerId="ADAL" clId="{8B9AD680-E26C-45F2-905F-B55520B9B3F2}" dt="2021-04-16T01:07:22.790" v="6908" actId="478"/>
          <ac:spMkLst>
            <pc:docMk/>
            <pc:sldMk cId="768449725" sldId="284"/>
            <ac:spMk id="5" creationId="{1B23BEDC-94ED-49C3-9B40-61ED20A7E497}"/>
          </ac:spMkLst>
        </pc:spChg>
        <pc:spChg chg="mod">
          <ac:chgData name="佐藤 雄太" userId="4d84583c-af3a-40a3-9994-f86b2a6ed2e4" providerId="ADAL" clId="{8B9AD680-E26C-45F2-905F-B55520B9B3F2}" dt="2021-04-14T11:33:51.297" v="6533" actId="1076"/>
          <ac:spMkLst>
            <pc:docMk/>
            <pc:sldMk cId="768449725" sldId="284"/>
            <ac:spMk id="6" creationId="{8E16467A-7225-4A98-A235-D1D16DC12C8E}"/>
          </ac:spMkLst>
        </pc:spChg>
        <pc:spChg chg="mod">
          <ac:chgData name="佐藤 雄太" userId="4d84583c-af3a-40a3-9994-f86b2a6ed2e4" providerId="ADAL" clId="{8B9AD680-E26C-45F2-905F-B55520B9B3F2}" dt="2021-04-14T11:33:51.297" v="6533" actId="1076"/>
          <ac:spMkLst>
            <pc:docMk/>
            <pc:sldMk cId="768449725" sldId="284"/>
            <ac:spMk id="8" creationId="{205200B9-FA65-4D78-8ACC-3678DBC9C87C}"/>
          </ac:spMkLst>
        </pc:spChg>
        <pc:spChg chg="del">
          <ac:chgData name="佐藤 雄太" userId="4d84583c-af3a-40a3-9994-f86b2a6ed2e4" providerId="ADAL" clId="{8B9AD680-E26C-45F2-905F-B55520B9B3F2}" dt="2021-04-14T11:29:03.906" v="6302" actId="478"/>
          <ac:spMkLst>
            <pc:docMk/>
            <pc:sldMk cId="768449725" sldId="284"/>
            <ac:spMk id="10" creationId="{2762253F-ABFD-4372-B336-9E43DC79D3DB}"/>
          </ac:spMkLst>
        </pc:spChg>
        <pc:spChg chg="add del mod ord">
          <ac:chgData name="佐藤 雄太" userId="4d84583c-af3a-40a3-9994-f86b2a6ed2e4" providerId="ADAL" clId="{8B9AD680-E26C-45F2-905F-B55520B9B3F2}" dt="2021-04-16T01:07:22.790" v="6908" actId="478"/>
          <ac:spMkLst>
            <pc:docMk/>
            <pc:sldMk cId="768449725" sldId="284"/>
            <ac:spMk id="11" creationId="{6D23A56B-E522-4EC6-9255-2F1984D38BA1}"/>
          </ac:spMkLst>
        </pc:spChg>
        <pc:spChg chg="add mod">
          <ac:chgData name="佐藤 雄太" userId="4d84583c-af3a-40a3-9994-f86b2a6ed2e4" providerId="ADAL" clId="{8B9AD680-E26C-45F2-905F-B55520B9B3F2}" dt="2021-04-14T11:35:00.115" v="6660" actId="6549"/>
          <ac:spMkLst>
            <pc:docMk/>
            <pc:sldMk cId="768449725" sldId="284"/>
            <ac:spMk id="16" creationId="{EF2C07A0-3ECE-4AE1-8341-F5B5D9974CDF}"/>
          </ac:spMkLst>
        </pc:spChg>
        <pc:spChg chg="del">
          <ac:chgData name="佐藤 雄太" userId="4d84583c-af3a-40a3-9994-f86b2a6ed2e4" providerId="ADAL" clId="{8B9AD680-E26C-45F2-905F-B55520B9B3F2}" dt="2021-04-14T11:29:03.906" v="6302" actId="478"/>
          <ac:spMkLst>
            <pc:docMk/>
            <pc:sldMk cId="768449725" sldId="284"/>
            <ac:spMk id="17" creationId="{83FAE93C-24AC-4B3C-BA28-B78AAA1258A5}"/>
          </ac:spMkLst>
        </pc:spChg>
        <pc:picChg chg="add del mod ord">
          <ac:chgData name="佐藤 雄太" userId="4d84583c-af3a-40a3-9994-f86b2a6ed2e4" providerId="ADAL" clId="{8B9AD680-E26C-45F2-905F-B55520B9B3F2}" dt="2021-04-14T11:32:00.521" v="6508" actId="478"/>
          <ac:picMkLst>
            <pc:docMk/>
            <pc:sldMk cId="768449725" sldId="284"/>
            <ac:picMk id="3" creationId="{9AD95423-D4EE-40F0-AEDD-2889FC7EF224}"/>
          </ac:picMkLst>
        </pc:picChg>
        <pc:picChg chg="add mod">
          <ac:chgData name="佐藤 雄太" userId="4d84583c-af3a-40a3-9994-f86b2a6ed2e4" providerId="ADAL" clId="{8B9AD680-E26C-45F2-905F-B55520B9B3F2}" dt="2021-04-14T11:33:51.297" v="6533" actId="1076"/>
          <ac:picMkLst>
            <pc:docMk/>
            <pc:sldMk cId="768449725" sldId="284"/>
            <ac:picMk id="4" creationId="{A26F7E15-D334-4549-AFA2-5A7D6D6E9D44}"/>
          </ac:picMkLst>
        </pc:picChg>
        <pc:picChg chg="add del mod">
          <ac:chgData name="佐藤 雄太" userId="4d84583c-af3a-40a3-9994-f86b2a6ed2e4" providerId="ADAL" clId="{8B9AD680-E26C-45F2-905F-B55520B9B3F2}" dt="2021-04-14T11:31:06.105" v="6430" actId="478"/>
          <ac:picMkLst>
            <pc:docMk/>
            <pc:sldMk cId="768449725" sldId="284"/>
            <ac:picMk id="5" creationId="{319F58B5-8DC5-48F5-B470-8EBAA3C6FFD0}"/>
          </ac:picMkLst>
        </pc:picChg>
        <pc:picChg chg="del">
          <ac:chgData name="佐藤 雄太" userId="4d84583c-af3a-40a3-9994-f86b2a6ed2e4" providerId="ADAL" clId="{8B9AD680-E26C-45F2-905F-B55520B9B3F2}" dt="2021-04-14T11:29:03.906" v="6302" actId="478"/>
          <ac:picMkLst>
            <pc:docMk/>
            <pc:sldMk cId="768449725" sldId="284"/>
            <ac:picMk id="7" creationId="{36C53392-13DD-47A1-868E-1DECE70102B9}"/>
          </ac:picMkLst>
        </pc:picChg>
        <pc:picChg chg="add mod">
          <ac:chgData name="佐藤 雄太" userId="4d84583c-af3a-40a3-9994-f86b2a6ed2e4" providerId="ADAL" clId="{8B9AD680-E26C-45F2-905F-B55520B9B3F2}" dt="2021-04-14T11:33:51.297" v="6533" actId="1076"/>
          <ac:picMkLst>
            <pc:docMk/>
            <pc:sldMk cId="768449725" sldId="284"/>
            <ac:picMk id="9" creationId="{CB9FEE72-EE91-4FC1-BD43-AC36AA7C80AD}"/>
          </ac:picMkLst>
        </pc:picChg>
        <pc:picChg chg="add del mod">
          <ac:chgData name="佐藤 雄太" userId="4d84583c-af3a-40a3-9994-f86b2a6ed2e4" providerId="ADAL" clId="{8B9AD680-E26C-45F2-905F-B55520B9B3F2}" dt="2021-04-14T11:33:24.337" v="6523" actId="478"/>
          <ac:picMkLst>
            <pc:docMk/>
            <pc:sldMk cId="768449725" sldId="284"/>
            <ac:picMk id="12" creationId="{78087426-2BDC-4FCE-8BA4-E4973DC99AE8}"/>
          </ac:picMkLst>
        </pc:picChg>
        <pc:picChg chg="add mod">
          <ac:chgData name="佐藤 雄太" userId="4d84583c-af3a-40a3-9994-f86b2a6ed2e4" providerId="ADAL" clId="{8B9AD680-E26C-45F2-905F-B55520B9B3F2}" dt="2021-04-14T11:33:54.593" v="6534" actId="1076"/>
          <ac:picMkLst>
            <pc:docMk/>
            <pc:sldMk cId="768449725" sldId="284"/>
            <ac:picMk id="13" creationId="{B3B472F4-47F0-47E8-A56D-F3C0DD2A2ED3}"/>
          </ac:picMkLst>
        </pc:picChg>
        <pc:picChg chg="del">
          <ac:chgData name="佐藤 雄太" userId="4d84583c-af3a-40a3-9994-f86b2a6ed2e4" providerId="ADAL" clId="{8B9AD680-E26C-45F2-905F-B55520B9B3F2}" dt="2021-04-14T11:29:03.906" v="6302" actId="478"/>
          <ac:picMkLst>
            <pc:docMk/>
            <pc:sldMk cId="768449725" sldId="284"/>
            <ac:picMk id="1026" creationId="{86DB9D70-30ED-4D7C-A821-C31FE284351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8BAB6EC7-DF38-453A-B603-726015A8E9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B11BDB6-DF0F-47A9-8578-4056B7876F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936C8-626F-4100-A6ED-3C0E8AB8DF87}" type="datetimeFigureOut">
              <a:rPr kumimoji="1" lang="ja-JP" altLang="en-US" smtClean="0"/>
              <a:t>2021/5/26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454DB32-1B07-471D-8C6F-00216EC67F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0C8732D-B014-492F-B30F-3E97867080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D9DFF5-53EC-419F-9833-CBCE022FF6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44543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429B12-A0CC-4B51-B2D0-2DAF9882DB13}" type="datetimeFigureOut">
              <a:rPr kumimoji="1" lang="ja-JP" altLang="en-US" smtClean="0"/>
              <a:t>2021/5/26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43138" y="1243013"/>
            <a:ext cx="2320925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336DD6-A788-47F2-B281-2CBAB37A5A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08797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87227-91CB-4BAB-9B0C-0C538F8443CB}" type="datetime1">
              <a:rPr kumimoji="1" lang="ja-JP" altLang="en-US" smtClean="0"/>
              <a:t>2021/5/26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D7D2-B26F-42E5-9A90-D3C105B3203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0373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F0CDD-F554-4A56-BA8B-0B84645D3D5E}" type="datetime1">
              <a:rPr kumimoji="1" lang="ja-JP" altLang="en-US" smtClean="0"/>
              <a:t>2021/5/26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D7D2-B26F-42E5-9A90-D3C105B3203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3216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1B5B2-7C55-488B-95BB-6124DE4175FA}" type="datetime1">
              <a:rPr kumimoji="1" lang="ja-JP" altLang="en-US" smtClean="0"/>
              <a:t>2021/5/26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D7D2-B26F-42E5-9A90-D3C105B3203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5216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F23A8-7C63-472E-BFE9-BB607F7C755C}" type="datetime1">
              <a:rPr kumimoji="1" lang="ja-JP" altLang="en-US" smtClean="0"/>
              <a:t>2021/5/26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D7D2-B26F-42E5-9A90-D3C105B3203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7755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2A005-DBC1-4C68-BB0A-3E07F9C1185D}" type="datetime1">
              <a:rPr kumimoji="1" lang="ja-JP" altLang="en-US" smtClean="0"/>
              <a:t>2021/5/26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D7D2-B26F-42E5-9A90-D3C105B3203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2773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5F1F-CADA-4311-A644-17F013D4C071}" type="datetime1">
              <a:rPr kumimoji="1" lang="ja-JP" altLang="en-US" smtClean="0"/>
              <a:t>2021/5/26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D7D2-B26F-42E5-9A90-D3C105B3203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2644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C79C6-A28C-4C40-B2BE-77F8099F395A}" type="datetime1">
              <a:rPr kumimoji="1" lang="ja-JP" altLang="en-US" smtClean="0"/>
              <a:t>2021/5/26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D7D2-B26F-42E5-9A90-D3C105B3203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1720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00717-F6B7-44C7-ADF6-EB04F0B84F02}" type="datetime1">
              <a:rPr kumimoji="1" lang="ja-JP" altLang="en-US" smtClean="0"/>
              <a:t>2021/5/26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D7D2-B26F-42E5-9A90-D3C105B3203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3578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7190B-36EE-4E14-91F4-2AE3C508A6EC}" type="datetime1">
              <a:rPr kumimoji="1" lang="ja-JP" altLang="en-US" smtClean="0"/>
              <a:t>2021/5/26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D7D2-B26F-42E5-9A90-D3C105B3203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6258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14140-2E11-44B6-9898-9BF124AE6941}" type="datetime1">
              <a:rPr kumimoji="1" lang="ja-JP" altLang="en-US" smtClean="0"/>
              <a:t>2021/5/26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D7D2-B26F-42E5-9A90-D3C105B3203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767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C7D78-23AE-4CA8-AF19-B26861901226}" type="datetime1">
              <a:rPr kumimoji="1" lang="ja-JP" altLang="en-US" smtClean="0"/>
              <a:t>2021/5/26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D7D2-B26F-42E5-9A90-D3C105B3203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6593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A366D-142B-403E-87D4-E0FF7D4371F4}" type="datetime1">
              <a:rPr kumimoji="1" lang="ja-JP" altLang="en-US" smtClean="0"/>
              <a:t>2021/5/26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5D7D2-B26F-42E5-9A90-D3C105B3203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522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1DDC956-F3C2-44D5-9FD7-7A79A72D26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350" y="1683821"/>
            <a:ext cx="5829300" cy="2149143"/>
          </a:xfrm>
        </p:spPr>
        <p:txBody>
          <a:bodyPr>
            <a:normAutofit/>
          </a:bodyPr>
          <a:lstStyle/>
          <a:p>
            <a:r>
              <a:rPr lang="en-US" altLang="ja-JP" dirty="0"/>
              <a:t>Zoom</a:t>
            </a:r>
            <a:r>
              <a:rPr lang="ja-JP" altLang="en-US" dirty="0"/>
              <a:t>マニュアル</a:t>
            </a:r>
            <a:br>
              <a:rPr lang="en-US" altLang="ja-JP" dirty="0"/>
            </a:br>
            <a:r>
              <a:rPr lang="ja-JP" altLang="en-US" dirty="0"/>
              <a:t>（委員向け）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4EF0BE9-D22F-4E53-9F7D-18E76931FE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7322657"/>
            <a:ext cx="5143500" cy="962152"/>
          </a:xfrm>
        </p:spPr>
        <p:txBody>
          <a:bodyPr>
            <a:normAutofit/>
          </a:bodyPr>
          <a:lstStyle/>
          <a:p>
            <a:r>
              <a:rPr lang="ja-JP" altLang="en-US" sz="2400" dirty="0"/>
              <a:t>令和３年５月</a:t>
            </a:r>
            <a:endParaRPr lang="en-US" altLang="ja-JP" sz="2400" dirty="0"/>
          </a:p>
          <a:p>
            <a:r>
              <a:rPr kumimoji="1" lang="ja-JP" altLang="en-US" sz="2400" dirty="0"/>
              <a:t>一般社団法人全国農業会議所</a:t>
            </a:r>
            <a:endParaRPr kumimoji="1"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3606008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4C83FC08-EEC6-4BCE-A85D-B513FC9F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96" y="227959"/>
            <a:ext cx="6325642" cy="548655"/>
          </a:xfrm>
        </p:spPr>
        <p:txBody>
          <a:bodyPr>
            <a:normAutofit/>
          </a:bodyPr>
          <a:lstStyle/>
          <a:p>
            <a:r>
              <a:rPr lang="en-US" altLang="ja-JP" dirty="0"/>
              <a:t>Ⅲ</a:t>
            </a:r>
            <a:r>
              <a:rPr lang="ja-JP" altLang="en-US" dirty="0"/>
              <a:t>．その他</a:t>
            </a:r>
            <a:endParaRPr kumimoji="1" lang="ja-JP" altLang="en-US" dirty="0"/>
          </a:p>
        </p:txBody>
      </p:sp>
      <p:pic>
        <p:nvPicPr>
          <p:cNvPr id="7" name="図 6" descr="コンピューターのスクリーンショット&#10;&#10;自動的に生成された説明">
            <a:extLst>
              <a:ext uri="{FF2B5EF4-FFF2-40B4-BE49-F238E27FC236}">
                <a16:creationId xmlns:a16="http://schemas.microsoft.com/office/drawing/2014/main" id="{371BC035-3A3E-4BE9-944E-3A37BE38B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6" t="1548" r="28317" b="93037"/>
          <a:stretch/>
        </p:blipFill>
        <p:spPr>
          <a:xfrm>
            <a:off x="285508" y="1311072"/>
            <a:ext cx="2097035" cy="797465"/>
          </a:xfrm>
          <a:prstGeom prst="rect">
            <a:avLst/>
          </a:prstGeom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0CBA6FA0-4BEB-44A3-9BF6-5F8BF66A2356}"/>
              </a:ext>
            </a:extLst>
          </p:cNvPr>
          <p:cNvGrpSpPr/>
          <p:nvPr/>
        </p:nvGrpSpPr>
        <p:grpSpPr>
          <a:xfrm>
            <a:off x="927240" y="3418401"/>
            <a:ext cx="4684105" cy="6245475"/>
            <a:chOff x="751562" y="3350110"/>
            <a:chExt cx="4684105" cy="6245475"/>
          </a:xfrm>
        </p:grpSpPr>
        <p:pic>
          <p:nvPicPr>
            <p:cNvPr id="6" name="図 5" descr="コンピューターのスクリーンショット&#10;&#10;自動的に生成された説明">
              <a:extLst>
                <a:ext uri="{FF2B5EF4-FFF2-40B4-BE49-F238E27FC236}">
                  <a16:creationId xmlns:a16="http://schemas.microsoft.com/office/drawing/2014/main" id="{FE608501-9CDE-4822-8CC7-70F53FFE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562" y="3350110"/>
              <a:ext cx="4684105" cy="6245475"/>
            </a:xfrm>
            <a:prstGeom prst="rect">
              <a:avLst/>
            </a:prstGeom>
          </p:spPr>
        </p:pic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99F2E3D4-66EE-4BE8-99A6-9BA9080B0106}"/>
                </a:ext>
              </a:extLst>
            </p:cNvPr>
            <p:cNvSpPr/>
            <p:nvPr/>
          </p:nvSpPr>
          <p:spPr>
            <a:xfrm>
              <a:off x="3168770" y="3350110"/>
              <a:ext cx="1027135" cy="463463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7295945-AF32-4D88-9535-8731BFEFAB06}"/>
              </a:ext>
            </a:extLst>
          </p:cNvPr>
          <p:cNvSpPr txBox="1"/>
          <p:nvPr/>
        </p:nvSpPr>
        <p:spPr>
          <a:xfrm>
            <a:off x="2505208" y="1352811"/>
            <a:ext cx="408316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/>
              <a:t>＜ミュート＞</a:t>
            </a:r>
            <a:endParaRPr kumimoji="1" lang="en-US" altLang="ja-JP" sz="1600" dirty="0"/>
          </a:p>
          <a:p>
            <a:r>
              <a:rPr kumimoji="1" lang="ja-JP" altLang="en-US" sz="1600" dirty="0"/>
              <a:t>・自分が発信する音声のオンオフ切り替え</a:t>
            </a:r>
            <a:endParaRPr kumimoji="1" lang="en-US" altLang="ja-JP" sz="1600" dirty="0"/>
          </a:p>
          <a:p>
            <a:r>
              <a:rPr kumimoji="1" lang="ja-JP" altLang="en-US" sz="1600" dirty="0"/>
              <a:t>・斜線ありが音声オフの状態</a:t>
            </a:r>
            <a:endParaRPr kumimoji="1" lang="en-US" altLang="ja-JP" sz="1600" dirty="0"/>
          </a:p>
          <a:p>
            <a:endParaRPr kumimoji="1" lang="en-US" altLang="ja-JP" sz="1600" dirty="0"/>
          </a:p>
          <a:p>
            <a:r>
              <a:rPr kumimoji="1" lang="ja-JP" altLang="en-US" sz="1600" dirty="0"/>
              <a:t>＜ビデオ＞</a:t>
            </a:r>
            <a:endParaRPr kumimoji="1" lang="en-US" altLang="ja-JP" sz="1600" dirty="0"/>
          </a:p>
          <a:p>
            <a:r>
              <a:rPr kumimoji="1" lang="ja-JP" altLang="en-US" sz="1600" dirty="0"/>
              <a:t>・自分の映像のオンオフ切り替え</a:t>
            </a:r>
            <a:endParaRPr kumimoji="1" lang="en-US" altLang="ja-JP" sz="1600" dirty="0"/>
          </a:p>
          <a:p>
            <a:r>
              <a:rPr kumimoji="1" lang="ja-JP" altLang="en-US" sz="1600" dirty="0"/>
              <a:t>・斜線ありが映像オフの状態</a:t>
            </a:r>
          </a:p>
        </p:txBody>
      </p:sp>
      <p:pic>
        <p:nvPicPr>
          <p:cNvPr id="15" name="図 1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3325C916-66BA-4ACF-B923-333EF69B0A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1" t="929" r="26576" b="93071"/>
          <a:stretch/>
        </p:blipFill>
        <p:spPr>
          <a:xfrm>
            <a:off x="288681" y="2377081"/>
            <a:ext cx="2090686" cy="803286"/>
          </a:xfrm>
          <a:prstGeom prst="rect">
            <a:avLst/>
          </a:prstGeom>
        </p:spPr>
      </p:pic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68751BB7-024F-41BB-A5CF-680250D2A76F}"/>
              </a:ext>
            </a:extLst>
          </p:cNvPr>
          <p:cNvSpPr txBox="1">
            <a:spLocks/>
          </p:cNvSpPr>
          <p:nvPr/>
        </p:nvSpPr>
        <p:spPr>
          <a:xfrm>
            <a:off x="237996" y="862369"/>
            <a:ext cx="6325641" cy="37770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000" dirty="0"/>
              <a:t>① 音声と映像の設定 </a:t>
            </a:r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1713865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7A4066A9-5CBA-46B9-A07A-AD6669D3D04F}"/>
              </a:ext>
            </a:extLst>
          </p:cNvPr>
          <p:cNvSpPr txBox="1">
            <a:spLocks/>
          </p:cNvSpPr>
          <p:nvPr/>
        </p:nvSpPr>
        <p:spPr>
          <a:xfrm>
            <a:off x="363257" y="240390"/>
            <a:ext cx="6325641" cy="37770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000" dirty="0"/>
              <a:t>② 映像表示の切り替え</a:t>
            </a:r>
            <a:endParaRPr lang="en-US" altLang="ja-JP" sz="2000" dirty="0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189C9F1D-90A0-40DF-99DE-C17965BFF28A}"/>
              </a:ext>
            </a:extLst>
          </p:cNvPr>
          <p:cNvGrpSpPr/>
          <p:nvPr/>
        </p:nvGrpSpPr>
        <p:grpSpPr>
          <a:xfrm>
            <a:off x="962479" y="3396012"/>
            <a:ext cx="4808574" cy="6245476"/>
            <a:chOff x="962479" y="3295805"/>
            <a:chExt cx="4808574" cy="6245475"/>
          </a:xfrm>
        </p:grpSpPr>
        <p:pic>
          <p:nvPicPr>
            <p:cNvPr id="3" name="図 2" descr="テキスト が含まれている画像&#10;&#10;自動的に生成された説明">
              <a:extLst>
                <a:ext uri="{FF2B5EF4-FFF2-40B4-BE49-F238E27FC236}">
                  <a16:creationId xmlns:a16="http://schemas.microsoft.com/office/drawing/2014/main" id="{2D62EB0F-EB9D-4190-997B-E3A52D937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948" y="3295805"/>
              <a:ext cx="4684105" cy="6245475"/>
            </a:xfrm>
            <a:prstGeom prst="rect">
              <a:avLst/>
            </a:prstGeom>
          </p:spPr>
        </p:pic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707C910F-5790-4EB7-9D4E-4CA95BA99757}"/>
                </a:ext>
              </a:extLst>
            </p:cNvPr>
            <p:cNvSpPr/>
            <p:nvPr/>
          </p:nvSpPr>
          <p:spPr>
            <a:xfrm>
              <a:off x="962479" y="4308953"/>
              <a:ext cx="803691" cy="644047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5AF38785-A88F-4B46-9B33-137C4639FD0F}"/>
              </a:ext>
            </a:extLst>
          </p:cNvPr>
          <p:cNvGrpSpPr/>
          <p:nvPr/>
        </p:nvGrpSpPr>
        <p:grpSpPr>
          <a:xfrm>
            <a:off x="507008" y="699035"/>
            <a:ext cx="6181891" cy="2549677"/>
            <a:chOff x="507008" y="699035"/>
            <a:chExt cx="6181891" cy="2549677"/>
          </a:xfrm>
        </p:grpSpPr>
        <p:pic>
          <p:nvPicPr>
            <p:cNvPr id="8" name="図 7" descr="テキスト が含まれている画像&#10;&#10;自動的に生成された説明">
              <a:extLst>
                <a:ext uri="{FF2B5EF4-FFF2-40B4-BE49-F238E27FC236}">
                  <a16:creationId xmlns:a16="http://schemas.microsoft.com/office/drawing/2014/main" id="{92E95382-2622-4D3A-886F-D2D51DFF25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924" r="86668" b="73136"/>
            <a:stretch/>
          </p:blipFill>
          <p:spPr>
            <a:xfrm>
              <a:off x="507008" y="699035"/>
              <a:ext cx="1106285" cy="1210398"/>
            </a:xfrm>
            <a:prstGeom prst="rect">
              <a:avLst/>
            </a:prstGeom>
          </p:spPr>
        </p:pic>
        <p:pic>
          <p:nvPicPr>
            <p:cNvPr id="10" name="図 9" descr="コンピューターのスクリーンショット&#10;&#10;自動的に生成された説明">
              <a:extLst>
                <a:ext uri="{FF2B5EF4-FFF2-40B4-BE49-F238E27FC236}">
                  <a16:creationId xmlns:a16="http://schemas.microsoft.com/office/drawing/2014/main" id="{6EFB1B5B-1D34-45ED-A777-E4A8537424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" t="15863" r="87438" b="73223"/>
            <a:stretch/>
          </p:blipFill>
          <p:spPr>
            <a:xfrm>
              <a:off x="538670" y="2041170"/>
              <a:ext cx="1042960" cy="1207542"/>
            </a:xfrm>
            <a:prstGeom prst="rect">
              <a:avLst/>
            </a:prstGeom>
          </p:spPr>
        </p:pic>
        <p:sp>
          <p:nvSpPr>
            <p:cNvPr id="14" name="コンテンツ プレースホルダー 2">
              <a:extLst>
                <a:ext uri="{FF2B5EF4-FFF2-40B4-BE49-F238E27FC236}">
                  <a16:creationId xmlns:a16="http://schemas.microsoft.com/office/drawing/2014/main" id="{BEAA75DF-92D0-4B2A-9EBE-DBEBCC177CB1}"/>
                </a:ext>
              </a:extLst>
            </p:cNvPr>
            <p:cNvSpPr txBox="1">
              <a:spLocks/>
            </p:cNvSpPr>
            <p:nvPr/>
          </p:nvSpPr>
          <p:spPr>
            <a:xfrm>
              <a:off x="1757045" y="1128914"/>
              <a:ext cx="4931854" cy="377709"/>
            </a:xfrm>
            <a:prstGeom prst="rect">
              <a:avLst/>
            </a:prstGeom>
          </p:spPr>
          <p:txBody>
            <a:bodyPr vert="horz" lIns="91440" tIns="45720" rIns="91440" bIns="45720" numCol="1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kumimoji="1"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ja-JP" altLang="en-US" sz="1600" dirty="0"/>
                <a:t>⇒現在発言中の方のみの映像が表示される</a:t>
              </a:r>
              <a:endParaRPr lang="en-US" altLang="ja-JP" sz="1600" dirty="0"/>
            </a:p>
          </p:txBody>
        </p:sp>
        <p:sp>
          <p:nvSpPr>
            <p:cNvPr id="15" name="コンテンツ プレースホルダー 2">
              <a:extLst>
                <a:ext uri="{FF2B5EF4-FFF2-40B4-BE49-F238E27FC236}">
                  <a16:creationId xmlns:a16="http://schemas.microsoft.com/office/drawing/2014/main" id="{91666E67-82DC-43CF-82C7-9CA7CA3A02DC}"/>
                </a:ext>
              </a:extLst>
            </p:cNvPr>
            <p:cNvSpPr txBox="1">
              <a:spLocks/>
            </p:cNvSpPr>
            <p:nvPr/>
          </p:nvSpPr>
          <p:spPr>
            <a:xfrm>
              <a:off x="1757044" y="2445883"/>
              <a:ext cx="4931854" cy="377709"/>
            </a:xfrm>
            <a:prstGeom prst="rect">
              <a:avLst/>
            </a:prstGeom>
          </p:spPr>
          <p:txBody>
            <a:bodyPr vert="horz" lIns="91440" tIns="45720" rIns="91440" bIns="45720" numCol="1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kumimoji="1"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ja-JP" altLang="en-US" sz="1600" dirty="0"/>
                <a:t>⇒全員の映像が表示される</a:t>
              </a:r>
              <a:endParaRPr lang="en-US" altLang="ja-JP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623358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コンピューターのスクリーンショット&#10;&#10;自動的に生成された説明">
            <a:extLst>
              <a:ext uri="{FF2B5EF4-FFF2-40B4-BE49-F238E27FC236}">
                <a16:creationId xmlns:a16="http://schemas.microsoft.com/office/drawing/2014/main" id="{A2844159-B64E-43EF-9F90-141BECFF0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49" y="1052533"/>
            <a:ext cx="3199306" cy="4265744"/>
          </a:xfrm>
          <a:prstGeom prst="rect">
            <a:avLst/>
          </a:prstGeom>
        </p:spPr>
      </p:pic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7A4066A9-5CBA-46B9-A07A-AD6669D3D04F}"/>
              </a:ext>
            </a:extLst>
          </p:cNvPr>
          <p:cNvSpPr txBox="1">
            <a:spLocks/>
          </p:cNvSpPr>
          <p:nvPr/>
        </p:nvSpPr>
        <p:spPr>
          <a:xfrm>
            <a:off x="237996" y="160913"/>
            <a:ext cx="6325641" cy="37770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000" dirty="0"/>
              <a:t>③ 会議を退出する場合は「退出」をクリック</a:t>
            </a:r>
            <a:endParaRPr lang="en-US" altLang="ja-JP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000" dirty="0"/>
              <a:t>　　⇒次の画面で「会議を退出」をクリック </a:t>
            </a:r>
            <a:endParaRPr lang="en-US" altLang="ja-JP" sz="2000" dirty="0"/>
          </a:p>
        </p:txBody>
      </p:sp>
      <p:pic>
        <p:nvPicPr>
          <p:cNvPr id="8" name="図 7" descr="コンピューター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BAD8801A-3C24-4AE7-B6A8-19124D19B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554" y="5137093"/>
            <a:ext cx="3519237" cy="4692318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3C021A7-955B-45FA-94BA-2E602C30A62D}"/>
              </a:ext>
            </a:extLst>
          </p:cNvPr>
          <p:cNvSpPr/>
          <p:nvPr/>
        </p:nvSpPr>
        <p:spPr>
          <a:xfrm>
            <a:off x="212945" y="1052534"/>
            <a:ext cx="463462" cy="36290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43C8DE5-91D0-445E-8EDF-C4901833EC66}"/>
              </a:ext>
            </a:extLst>
          </p:cNvPr>
          <p:cNvSpPr/>
          <p:nvPr/>
        </p:nvSpPr>
        <p:spPr>
          <a:xfrm>
            <a:off x="3197554" y="5511452"/>
            <a:ext cx="1449602" cy="43841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矢印: 折線 2">
            <a:extLst>
              <a:ext uri="{FF2B5EF4-FFF2-40B4-BE49-F238E27FC236}">
                <a16:creationId xmlns:a16="http://schemas.microsoft.com/office/drawing/2014/main" id="{04638D16-1787-490D-BD54-CDCA18BAAAEF}"/>
              </a:ext>
            </a:extLst>
          </p:cNvPr>
          <p:cNvSpPr/>
          <p:nvPr/>
        </p:nvSpPr>
        <p:spPr>
          <a:xfrm rot="5400000">
            <a:off x="3886200" y="3084534"/>
            <a:ext cx="1127342" cy="128391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36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433B19-2CEC-4882-8AED-08D9594A5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626" y="278063"/>
            <a:ext cx="6325642" cy="643027"/>
          </a:xfrm>
        </p:spPr>
        <p:txBody>
          <a:bodyPr>
            <a:noAutofit/>
          </a:bodyPr>
          <a:lstStyle/>
          <a:p>
            <a:r>
              <a:rPr lang="en-US" altLang="ja-JP" sz="2800" dirty="0"/>
              <a:t>Ⅰ</a:t>
            </a:r>
            <a:r>
              <a:rPr lang="ja-JP" altLang="en-US" sz="2800" dirty="0"/>
              <a:t>．ミーティングに参加する</a:t>
            </a:r>
            <a:br>
              <a:rPr lang="en-US" altLang="ja-JP" sz="2800" dirty="0"/>
            </a:br>
            <a:r>
              <a:rPr lang="ja-JP" altLang="en-US" sz="2800" dirty="0"/>
              <a:t>（通知メールから参加する場合）</a:t>
            </a:r>
            <a:endParaRPr kumimoji="1" lang="ja-JP" altLang="en-US" sz="2800" dirty="0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8E16467A-7225-4A98-A235-D1D16DC12C8E}"/>
              </a:ext>
            </a:extLst>
          </p:cNvPr>
          <p:cNvSpPr txBox="1">
            <a:spLocks/>
          </p:cNvSpPr>
          <p:nvPr/>
        </p:nvSpPr>
        <p:spPr>
          <a:xfrm>
            <a:off x="237996" y="1175519"/>
            <a:ext cx="6325641" cy="37770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1800" dirty="0"/>
              <a:t>① メールアプリを開き、ミーティングの通知のメールをタップ</a:t>
            </a:r>
            <a:endParaRPr lang="en-US" altLang="ja-JP" sz="1800" dirty="0"/>
          </a:p>
        </p:txBody>
      </p:sp>
      <p:pic>
        <p:nvPicPr>
          <p:cNvPr id="7" name="図 6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EDB77EC3-43F1-49A2-A1D8-11CF9B821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23" y="1791977"/>
            <a:ext cx="2908460" cy="3877949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5F2FA42-F166-4639-880F-A5F7BD088EA1}"/>
              </a:ext>
            </a:extLst>
          </p:cNvPr>
          <p:cNvSpPr/>
          <p:nvPr/>
        </p:nvSpPr>
        <p:spPr>
          <a:xfrm>
            <a:off x="1262715" y="5212470"/>
            <a:ext cx="515981" cy="46346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00C06A0D-1A1E-450F-A59F-03E4566D85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993" y="5362906"/>
            <a:ext cx="3199306" cy="4265744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A045C97-8D83-425F-9EB8-0DEB30934485}"/>
              </a:ext>
            </a:extLst>
          </p:cNvPr>
          <p:cNvSpPr/>
          <p:nvPr/>
        </p:nvSpPr>
        <p:spPr>
          <a:xfrm>
            <a:off x="4496843" y="5586448"/>
            <a:ext cx="1756772" cy="4634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2624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E0C5A4BD-8EC3-4D7B-9763-CCC7818BDD7D}"/>
              </a:ext>
            </a:extLst>
          </p:cNvPr>
          <p:cNvSpPr txBox="1">
            <a:spLocks/>
          </p:cNvSpPr>
          <p:nvPr/>
        </p:nvSpPr>
        <p:spPr>
          <a:xfrm>
            <a:off x="237996" y="524167"/>
            <a:ext cx="6325641" cy="37770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1800" dirty="0"/>
              <a:t>② メール中の</a:t>
            </a:r>
            <a:r>
              <a:rPr lang="en-US" altLang="ja-JP" sz="1800" dirty="0"/>
              <a:t>URL</a:t>
            </a:r>
            <a:r>
              <a:rPr lang="ja-JP" altLang="en-US" sz="1800" dirty="0"/>
              <a:t>をクリック</a:t>
            </a:r>
            <a:endParaRPr lang="en-US" altLang="ja-JP" sz="1800" dirty="0"/>
          </a:p>
        </p:txBody>
      </p:sp>
      <p:pic>
        <p:nvPicPr>
          <p:cNvPr id="6" name="図 5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6F43F901-9ED6-40BD-97B2-E43731BE7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8" y="1134838"/>
            <a:ext cx="6234545" cy="831272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220D02C-A137-4D0D-B433-10971CAD513E}"/>
              </a:ext>
            </a:extLst>
          </p:cNvPr>
          <p:cNvSpPr/>
          <p:nvPr/>
        </p:nvSpPr>
        <p:spPr>
          <a:xfrm>
            <a:off x="601249" y="3970751"/>
            <a:ext cx="3369502" cy="73903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22593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8E16467A-7225-4A98-A235-D1D16DC12C8E}"/>
              </a:ext>
            </a:extLst>
          </p:cNvPr>
          <p:cNvSpPr txBox="1">
            <a:spLocks/>
          </p:cNvSpPr>
          <p:nvPr/>
        </p:nvSpPr>
        <p:spPr>
          <a:xfrm>
            <a:off x="237996" y="611849"/>
            <a:ext cx="6325641" cy="37770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1600" dirty="0"/>
              <a:t>③ 「</a:t>
            </a:r>
            <a:r>
              <a:rPr lang="en-US" altLang="ja-JP" sz="1600" dirty="0" err="1"/>
              <a:t>WiFi</a:t>
            </a:r>
            <a:r>
              <a:rPr lang="ja-JP" altLang="en-US" sz="1600" dirty="0"/>
              <a:t>または携帯のデータ」を選択 </a:t>
            </a:r>
            <a:endParaRPr lang="en-US" altLang="ja-JP" sz="1600" dirty="0"/>
          </a:p>
        </p:txBody>
      </p:sp>
      <p:pic>
        <p:nvPicPr>
          <p:cNvPr id="3" name="図 2" descr="コンピューターのスクリーンショット&#10;&#10;自動的に生成された説明">
            <a:extLst>
              <a:ext uri="{FF2B5EF4-FFF2-40B4-BE49-F238E27FC236}">
                <a16:creationId xmlns:a16="http://schemas.microsoft.com/office/drawing/2014/main" id="{7FC8FF26-E5B0-4314-A57A-AAB28080E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8" y="1247572"/>
            <a:ext cx="6234545" cy="831272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C703C2D-9CA9-467B-93B6-8C0BFA331C86}"/>
              </a:ext>
            </a:extLst>
          </p:cNvPr>
          <p:cNvSpPr/>
          <p:nvPr/>
        </p:nvSpPr>
        <p:spPr>
          <a:xfrm>
            <a:off x="2505205" y="5403936"/>
            <a:ext cx="1791222" cy="45824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3236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433B19-2CEC-4882-8AED-08D9594A5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626" y="278063"/>
            <a:ext cx="6325642" cy="643027"/>
          </a:xfrm>
        </p:spPr>
        <p:txBody>
          <a:bodyPr>
            <a:noAutofit/>
          </a:bodyPr>
          <a:lstStyle/>
          <a:p>
            <a:r>
              <a:rPr lang="en-US" altLang="ja-JP" sz="2800" dirty="0"/>
              <a:t>Ⅱ</a:t>
            </a:r>
            <a:r>
              <a:rPr lang="ja-JP" altLang="en-US" sz="2800" dirty="0"/>
              <a:t>．ミーティングに参加する</a:t>
            </a:r>
            <a:br>
              <a:rPr lang="en-US" altLang="ja-JP" sz="2800" dirty="0"/>
            </a:br>
            <a:r>
              <a:rPr lang="ja-JP" altLang="en-US" sz="2800" dirty="0"/>
              <a:t>（</a:t>
            </a:r>
            <a:r>
              <a:rPr lang="en-US" altLang="ja-JP" sz="2800" dirty="0"/>
              <a:t>ID</a:t>
            </a:r>
            <a:r>
              <a:rPr lang="ja-JP" altLang="en-US" sz="2800" dirty="0"/>
              <a:t>・パスコードから参加する場合）</a:t>
            </a:r>
            <a:endParaRPr kumimoji="1" lang="ja-JP" altLang="en-US" sz="2800" dirty="0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8E16467A-7225-4A98-A235-D1D16DC12C8E}"/>
              </a:ext>
            </a:extLst>
          </p:cNvPr>
          <p:cNvSpPr txBox="1">
            <a:spLocks/>
          </p:cNvSpPr>
          <p:nvPr/>
        </p:nvSpPr>
        <p:spPr>
          <a:xfrm>
            <a:off x="237996" y="1225623"/>
            <a:ext cx="6325641" cy="37770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1800" dirty="0"/>
              <a:t>① </a:t>
            </a:r>
            <a:r>
              <a:rPr lang="en-US" altLang="ja-JP" sz="1800" dirty="0"/>
              <a:t>Zoom</a:t>
            </a:r>
            <a:r>
              <a:rPr lang="ja-JP" altLang="en-US" sz="1800" dirty="0"/>
              <a:t>アプリを開き、「ミーティングに参加」をクリック</a:t>
            </a:r>
            <a:endParaRPr lang="en-US" altLang="ja-JP" sz="1800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FD4FA53-3BDD-496C-B3CC-89056AC9E820}"/>
              </a:ext>
            </a:extLst>
          </p:cNvPr>
          <p:cNvGrpSpPr/>
          <p:nvPr/>
        </p:nvGrpSpPr>
        <p:grpSpPr>
          <a:xfrm>
            <a:off x="3482779" y="5287750"/>
            <a:ext cx="3199306" cy="4265744"/>
            <a:chOff x="3482779" y="5438062"/>
            <a:chExt cx="3199306" cy="4265744"/>
          </a:xfrm>
        </p:grpSpPr>
        <p:pic>
          <p:nvPicPr>
            <p:cNvPr id="4" name="図 3" descr="ダイアグラム&#10;&#10;中程度の精度で自動的に生成された説明">
              <a:extLst>
                <a:ext uri="{FF2B5EF4-FFF2-40B4-BE49-F238E27FC236}">
                  <a16:creationId xmlns:a16="http://schemas.microsoft.com/office/drawing/2014/main" id="{4FC99C6C-6C59-4EDA-80D3-D800A9742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779" y="5438062"/>
              <a:ext cx="3199306" cy="4265744"/>
            </a:xfrm>
            <a:prstGeom prst="rect">
              <a:avLst/>
            </a:prstGeom>
          </p:spPr>
        </p:pic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765D28F9-10CC-47B5-BAB6-3772B0C5D8A9}"/>
                </a:ext>
              </a:extLst>
            </p:cNvPr>
            <p:cNvSpPr/>
            <p:nvPr/>
          </p:nvSpPr>
          <p:spPr>
            <a:xfrm>
              <a:off x="4246323" y="8329648"/>
              <a:ext cx="1756772" cy="463463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11" name="図 10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B8C33122-310B-49CF-BBBB-27D045C20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86" y="1735865"/>
            <a:ext cx="3199306" cy="4265744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044B53A-50AB-4F49-BE02-5AD17ACB0814}"/>
              </a:ext>
            </a:extLst>
          </p:cNvPr>
          <p:cNvSpPr/>
          <p:nvPr/>
        </p:nvSpPr>
        <p:spPr>
          <a:xfrm>
            <a:off x="799252" y="4060361"/>
            <a:ext cx="603663" cy="46346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矢印: 折線 13">
            <a:extLst>
              <a:ext uri="{FF2B5EF4-FFF2-40B4-BE49-F238E27FC236}">
                <a16:creationId xmlns:a16="http://schemas.microsoft.com/office/drawing/2014/main" id="{A9A96F69-9A98-4784-A3D4-A12220A88C6D}"/>
              </a:ext>
            </a:extLst>
          </p:cNvPr>
          <p:cNvSpPr/>
          <p:nvPr/>
        </p:nvSpPr>
        <p:spPr>
          <a:xfrm rot="5400000">
            <a:off x="3886200" y="3623152"/>
            <a:ext cx="1127342" cy="128391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85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8E16467A-7225-4A98-A235-D1D16DC12C8E}"/>
              </a:ext>
            </a:extLst>
          </p:cNvPr>
          <p:cNvSpPr txBox="1">
            <a:spLocks/>
          </p:cNvSpPr>
          <p:nvPr/>
        </p:nvSpPr>
        <p:spPr>
          <a:xfrm>
            <a:off x="237996" y="611849"/>
            <a:ext cx="6325641" cy="37770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1800" dirty="0"/>
              <a:t>② ミーティング</a:t>
            </a:r>
            <a:r>
              <a:rPr lang="en-US" altLang="ja-JP" sz="1800" dirty="0"/>
              <a:t>ID</a:t>
            </a:r>
            <a:r>
              <a:rPr lang="ja-JP" altLang="en-US" sz="1800" dirty="0"/>
              <a:t>と名前を入力し、「参加」をクリック</a:t>
            </a:r>
            <a:endParaRPr lang="en-US" altLang="ja-JP" sz="1800" dirty="0"/>
          </a:p>
        </p:txBody>
      </p:sp>
      <p:pic>
        <p:nvPicPr>
          <p:cNvPr id="11" name="図 10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E940B114-A777-4D28-9F9F-4A02306C0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8" y="1272624"/>
            <a:ext cx="6234545" cy="8312728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150D08F-891C-4E49-A90C-4E7599750FCA}"/>
              </a:ext>
            </a:extLst>
          </p:cNvPr>
          <p:cNvSpPr/>
          <p:nvPr/>
        </p:nvSpPr>
        <p:spPr>
          <a:xfrm>
            <a:off x="1540702" y="3457183"/>
            <a:ext cx="3820438" cy="4634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9067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8E16467A-7225-4A98-A235-D1D16DC12C8E}"/>
              </a:ext>
            </a:extLst>
          </p:cNvPr>
          <p:cNvSpPr txBox="1">
            <a:spLocks/>
          </p:cNvSpPr>
          <p:nvPr/>
        </p:nvSpPr>
        <p:spPr>
          <a:xfrm>
            <a:off x="237996" y="611849"/>
            <a:ext cx="6325641" cy="37770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1800" dirty="0"/>
              <a:t>③ パスコードを入力し、「続行」をクリック</a:t>
            </a:r>
            <a:endParaRPr lang="en-US" altLang="ja-JP" sz="1800" dirty="0"/>
          </a:p>
        </p:txBody>
      </p:sp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177D743E-A9DC-4B22-8889-27C43126D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8" y="1134838"/>
            <a:ext cx="6234545" cy="831272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B3336F6-08EE-48D2-9424-4249029803CE}"/>
              </a:ext>
            </a:extLst>
          </p:cNvPr>
          <p:cNvSpPr/>
          <p:nvPr/>
        </p:nvSpPr>
        <p:spPr>
          <a:xfrm>
            <a:off x="3429000" y="4346531"/>
            <a:ext cx="1027135" cy="4634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8191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8E16467A-7225-4A98-A235-D1D16DC12C8E}"/>
              </a:ext>
            </a:extLst>
          </p:cNvPr>
          <p:cNvSpPr txBox="1">
            <a:spLocks/>
          </p:cNvSpPr>
          <p:nvPr/>
        </p:nvSpPr>
        <p:spPr>
          <a:xfrm>
            <a:off x="237996" y="611849"/>
            <a:ext cx="6325641" cy="37770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1600" dirty="0"/>
              <a:t>④ 「ビデオなしで参加」「ビデオ付きで参加」どちらかを選択 </a:t>
            </a:r>
            <a:endParaRPr lang="en-US" altLang="ja-JP" sz="1600" dirty="0"/>
          </a:p>
        </p:txBody>
      </p:sp>
      <p:pic>
        <p:nvPicPr>
          <p:cNvPr id="4" name="図 3" descr="携帯電話のスクリーンショット&#10;&#10;自動的に生成された説明">
            <a:extLst>
              <a:ext uri="{FF2B5EF4-FFF2-40B4-BE49-F238E27FC236}">
                <a16:creationId xmlns:a16="http://schemas.microsoft.com/office/drawing/2014/main" id="{D9293F59-4F92-4CA4-B113-BFBC261B7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8" y="1247572"/>
            <a:ext cx="6234545" cy="8312728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8DB11EC-052A-40A4-9F39-B82FD3C57164}"/>
              </a:ext>
            </a:extLst>
          </p:cNvPr>
          <p:cNvSpPr/>
          <p:nvPr/>
        </p:nvSpPr>
        <p:spPr>
          <a:xfrm>
            <a:off x="848639" y="6801633"/>
            <a:ext cx="5188906" cy="6388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8106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8E16467A-7225-4A98-A235-D1D16DC12C8E}"/>
              </a:ext>
            </a:extLst>
          </p:cNvPr>
          <p:cNvSpPr txBox="1">
            <a:spLocks/>
          </p:cNvSpPr>
          <p:nvPr/>
        </p:nvSpPr>
        <p:spPr>
          <a:xfrm>
            <a:off x="237996" y="611849"/>
            <a:ext cx="6325641" cy="37770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1600" dirty="0"/>
              <a:t>⑤ 「</a:t>
            </a:r>
            <a:r>
              <a:rPr lang="en-US" altLang="ja-JP" sz="1600" dirty="0" err="1"/>
              <a:t>WiFi</a:t>
            </a:r>
            <a:r>
              <a:rPr lang="ja-JP" altLang="en-US" sz="1600" dirty="0"/>
              <a:t>または携帯のデータ」を選択 </a:t>
            </a:r>
            <a:endParaRPr lang="en-US" altLang="ja-JP" sz="1600" dirty="0"/>
          </a:p>
        </p:txBody>
      </p:sp>
      <p:pic>
        <p:nvPicPr>
          <p:cNvPr id="3" name="図 2" descr="コンピューターのスクリーンショット&#10;&#10;自動的に生成された説明">
            <a:extLst>
              <a:ext uri="{FF2B5EF4-FFF2-40B4-BE49-F238E27FC236}">
                <a16:creationId xmlns:a16="http://schemas.microsoft.com/office/drawing/2014/main" id="{7FC8FF26-E5B0-4314-A57A-AAB28080E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8" y="1247572"/>
            <a:ext cx="6234545" cy="831272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C703C2D-9CA9-467B-93B6-8C0BFA331C86}"/>
              </a:ext>
            </a:extLst>
          </p:cNvPr>
          <p:cNvSpPr/>
          <p:nvPr/>
        </p:nvSpPr>
        <p:spPr>
          <a:xfrm>
            <a:off x="2505205" y="5403936"/>
            <a:ext cx="1791222" cy="45824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92774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テーマ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F1EB1FF79C3FFA4B8816C456A2A32CCF" ma:contentTypeVersion="7" ma:contentTypeDescription="新しいドキュメントを作成します。" ma:contentTypeScope="" ma:versionID="97c31d5988bb8395992b2c473be9c497">
  <xsd:schema xmlns:xsd="http://www.w3.org/2001/XMLSchema" xmlns:xs="http://www.w3.org/2001/XMLSchema" xmlns:p="http://schemas.microsoft.com/office/2006/metadata/properties" xmlns:ns3="9fe23ea6-c87d-4da8-8151-a06029c98f3d" targetNamespace="http://schemas.microsoft.com/office/2006/metadata/properties" ma:root="true" ma:fieldsID="ea70b34630a8719c80b8ad624d51c9a6" ns3:_="">
    <xsd:import namespace="9fe23ea6-c87d-4da8-8151-a06029c98f3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e23ea6-c87d-4da8-8151-a06029c98f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BBC907-6B17-4EC5-A345-480820956EC0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9fe23ea6-c87d-4da8-8151-a06029c98f3d"/>
    <ds:schemaRef ds:uri="http://www.w3.org/XML/1998/namespace"/>
    <ds:schemaRef ds:uri="http://purl.org/dc/elements/1.1/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6467AB7F-FECA-4F4F-93FC-137827B8C5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e23ea6-c87d-4da8-8151-a06029c98f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68E4F8-0ED9-4E12-B04B-C85CC7B9117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4795</TotalTime>
  <Words>236</Words>
  <Application>Microsoft Office PowerPoint</Application>
  <PresentationFormat>A4 210 x 297 mm</PresentationFormat>
  <Paragraphs>27</Paragraphs>
  <Slides>12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7" baseType="lpstr">
      <vt:lpstr>游ゴシック</vt:lpstr>
      <vt:lpstr>Arial</vt:lpstr>
      <vt:lpstr>Calibri</vt:lpstr>
      <vt:lpstr>Calibri Light</vt:lpstr>
      <vt:lpstr>Office テーマ</vt:lpstr>
      <vt:lpstr>Zoomマニュアル （委員向け）</vt:lpstr>
      <vt:lpstr>Ⅰ．ミーティングに参加する （通知メールから参加する場合）</vt:lpstr>
      <vt:lpstr>PowerPoint プレゼンテーション</vt:lpstr>
      <vt:lpstr>PowerPoint プレゼンテーション</vt:lpstr>
      <vt:lpstr>Ⅱ．ミーティングに参加する （ID・パスコードから参加する場合）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Ⅲ．その他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タブレット  設定マニュアル  （農業会議向け）</dc:title>
  <dc:creator>佐藤 雄太</dc:creator>
  <cp:lastModifiedBy>佐分 将太</cp:lastModifiedBy>
  <cp:revision>80</cp:revision>
  <cp:lastPrinted>2021-05-18T09:28:33Z</cp:lastPrinted>
  <dcterms:created xsi:type="dcterms:W3CDTF">2021-04-08T11:56:51Z</dcterms:created>
  <dcterms:modified xsi:type="dcterms:W3CDTF">2021-05-26T01:05:32Z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0x010100F1EB1FF79C3FFA4B8816C456A2A32CCF</vt:lpwstr>
  </property>
</Properties>
</file>